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notesMasterIdLst>
    <p:notesMasterId r:id="rId33"/>
  </p:notesMasterIdLst>
  <p:sldIdLst>
    <p:sldId id="256" r:id="rId8"/>
    <p:sldId id="257" r:id="rId9"/>
    <p:sldId id="260" r:id="rId10"/>
    <p:sldId id="258" r:id="rId11"/>
    <p:sldId id="272" r:id="rId12"/>
    <p:sldId id="273" r:id="rId13"/>
    <p:sldId id="274" r:id="rId14"/>
    <p:sldId id="263" r:id="rId15"/>
    <p:sldId id="264" r:id="rId16"/>
    <p:sldId id="262" r:id="rId17"/>
    <p:sldId id="265"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60317" autoAdjust="0"/>
  </p:normalViewPr>
  <p:slideViewPr>
    <p:cSldViewPr>
      <p:cViewPr varScale="1">
        <p:scale>
          <a:sx n="74" d="100"/>
          <a:sy n="74" d="100"/>
        </p:scale>
        <p:origin x="-95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92EBD1-2B81-4FE5-81FD-3CEC54E5229E}" type="datetimeFigureOut">
              <a:rPr lang="en-GB" smtClean="0"/>
              <a:t>17/05/2014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9D9247-7E29-4FE7-890F-DF59D13BF24D}" type="slidenum">
              <a:rPr lang="en-GB" smtClean="0"/>
              <a:t>‹#›</a:t>
            </a:fld>
            <a:endParaRPr lang="en-GB"/>
          </a:p>
        </p:txBody>
      </p:sp>
    </p:spTree>
    <p:extLst>
      <p:ext uri="{BB962C8B-B14F-4D97-AF65-F5344CB8AC3E}">
        <p14:creationId xmlns:p14="http://schemas.microsoft.com/office/powerpoint/2010/main" val="3319384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hudoc.echr.coe.int/sites/eng/pages/search.aspx?i=001-83122" TargetMode="External"/><Relationship Id="rId3" Type="http://schemas.openxmlformats.org/officeDocument/2006/relationships/hyperlink" Target="http://hudoc.echr.coe.int/sites/eng/pages/search.aspx?i=001-58738" TargetMode="External"/><Relationship Id="rId7" Type="http://schemas.openxmlformats.org/officeDocument/2006/relationships/hyperlink" Target="http://hudoc.echr.coe.int/sites/eng/pages/search.aspx?i=001-58518"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hudoc.echr.coe.int/sites/eng/pages/search.aspx?i=001-96383" TargetMode="External"/><Relationship Id="rId5" Type="http://schemas.openxmlformats.org/officeDocument/2006/relationships/hyperlink" Target="http://hudoc.echr.coe.int/sites/eng/pages/search.aspx?i=001-58042" TargetMode="External"/><Relationship Id="rId10" Type="http://schemas.openxmlformats.org/officeDocument/2006/relationships/hyperlink" Target="http://hudoc.echr.coe.int/sites/eng/pages/search.aspx?i=001-78982" TargetMode="External"/><Relationship Id="rId4" Type="http://schemas.openxmlformats.org/officeDocument/2006/relationships/hyperlink" Target="http://hudoc.echr.coe.int/sites/eng/pages/search.aspx?i=001-58071" TargetMode="External"/><Relationship Id="rId9" Type="http://schemas.openxmlformats.org/officeDocument/2006/relationships/hyperlink" Target="http://hudoc.echr.coe.int/sites/eng/pages/search.aspx?i=001-76319"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hudoc.echr.coe.int/sites/eng/pages/search.aspx?i=001-83122" TargetMode="External"/><Relationship Id="rId3" Type="http://schemas.openxmlformats.org/officeDocument/2006/relationships/hyperlink" Target="http://hudoc.echr.coe.int/sites/eng/pages/search.aspx?i=001-58738" TargetMode="External"/><Relationship Id="rId7" Type="http://schemas.openxmlformats.org/officeDocument/2006/relationships/hyperlink" Target="http://hudoc.echr.coe.int/sites/eng/pages/search.aspx?i=001-58518"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hudoc.echr.coe.int/sites/eng/pages/search.aspx?i=001-96383" TargetMode="External"/><Relationship Id="rId5" Type="http://schemas.openxmlformats.org/officeDocument/2006/relationships/hyperlink" Target="http://hudoc.echr.coe.int/sites/eng/pages/search.aspx?i=001-58042" TargetMode="External"/><Relationship Id="rId10" Type="http://schemas.openxmlformats.org/officeDocument/2006/relationships/hyperlink" Target="http://hudoc.echr.coe.int/sites/eng/pages/search.aspx?i=001-78982" TargetMode="External"/><Relationship Id="rId4" Type="http://schemas.openxmlformats.org/officeDocument/2006/relationships/hyperlink" Target="http://hudoc.echr.coe.int/sites/eng/pages/search.aspx?i=001-58071" TargetMode="External"/><Relationship Id="rId9" Type="http://schemas.openxmlformats.org/officeDocument/2006/relationships/hyperlink" Target="http://hudoc.echr.coe.int/sites/eng/pages/search.aspx?i=001-76319"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hudoc.echr.coe.int/sites/eng/pages/search.aspx?i=001-83122" TargetMode="External"/><Relationship Id="rId3" Type="http://schemas.openxmlformats.org/officeDocument/2006/relationships/hyperlink" Target="http://hudoc.echr.coe.int/sites/eng/pages/search.aspx?i=001-58738" TargetMode="External"/><Relationship Id="rId7" Type="http://schemas.openxmlformats.org/officeDocument/2006/relationships/hyperlink" Target="http://hudoc.echr.coe.int/sites/eng/pages/search.aspx?i=001-58518"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hudoc.echr.coe.int/sites/eng/pages/search.aspx?i=001-96383" TargetMode="External"/><Relationship Id="rId5" Type="http://schemas.openxmlformats.org/officeDocument/2006/relationships/hyperlink" Target="http://hudoc.echr.coe.int/sites/eng/pages/search.aspx?i=001-58042" TargetMode="External"/><Relationship Id="rId10" Type="http://schemas.openxmlformats.org/officeDocument/2006/relationships/hyperlink" Target="http://hudoc.echr.coe.int/sites/eng/pages/search.aspx?i=001-78982" TargetMode="External"/><Relationship Id="rId4" Type="http://schemas.openxmlformats.org/officeDocument/2006/relationships/hyperlink" Target="http://hudoc.echr.coe.int/sites/eng/pages/search.aspx?i=001-58071" TargetMode="External"/><Relationship Id="rId9" Type="http://schemas.openxmlformats.org/officeDocument/2006/relationships/hyperlink" Target="http://hudoc.echr.coe.int/sites/eng/pages/search.aspx?i=001-76319" TargetMode="Externa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hudoc.echr.coe.int/sites/eng/pages/search.aspx?i=001-83122" TargetMode="External"/><Relationship Id="rId3" Type="http://schemas.openxmlformats.org/officeDocument/2006/relationships/hyperlink" Target="http://hudoc.echr.coe.int/sites/eng/pages/search.aspx?i=001-58738" TargetMode="External"/><Relationship Id="rId7" Type="http://schemas.openxmlformats.org/officeDocument/2006/relationships/hyperlink" Target="http://hudoc.echr.coe.int/sites/eng/pages/search.aspx?i=001-58518"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hudoc.echr.coe.int/sites/eng/pages/search.aspx?i=001-96383" TargetMode="External"/><Relationship Id="rId5" Type="http://schemas.openxmlformats.org/officeDocument/2006/relationships/hyperlink" Target="http://hudoc.echr.coe.int/sites/eng/pages/search.aspx?i=001-58042" TargetMode="External"/><Relationship Id="rId10" Type="http://schemas.openxmlformats.org/officeDocument/2006/relationships/hyperlink" Target="http://hudoc.echr.coe.int/sites/eng/pages/search.aspx?i=001-78982" TargetMode="External"/><Relationship Id="rId4" Type="http://schemas.openxmlformats.org/officeDocument/2006/relationships/hyperlink" Target="http://hudoc.echr.coe.int/sites/eng/pages/search.aspx?i=001-58071" TargetMode="External"/><Relationship Id="rId9" Type="http://schemas.openxmlformats.org/officeDocument/2006/relationships/hyperlink" Target="http://hudoc.echr.coe.int/sites/eng/pages/search.aspx?i=001-76319" TargetMode="Externa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hudoc.echr.coe.int/sites/eng/pages/search.aspx?i=001-83122" TargetMode="External"/><Relationship Id="rId3" Type="http://schemas.openxmlformats.org/officeDocument/2006/relationships/hyperlink" Target="http://hudoc.echr.coe.int/sites/eng/pages/search.aspx?i=001-58738" TargetMode="External"/><Relationship Id="rId7" Type="http://schemas.openxmlformats.org/officeDocument/2006/relationships/hyperlink" Target="http://hudoc.echr.coe.int/sites/eng/pages/search.aspx?i=001-58518"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hudoc.echr.coe.int/sites/eng/pages/search.aspx?i=001-96383" TargetMode="External"/><Relationship Id="rId5" Type="http://schemas.openxmlformats.org/officeDocument/2006/relationships/hyperlink" Target="http://hudoc.echr.coe.int/sites/eng/pages/search.aspx?i=001-58042" TargetMode="External"/><Relationship Id="rId10" Type="http://schemas.openxmlformats.org/officeDocument/2006/relationships/hyperlink" Target="http://hudoc.echr.coe.int/sites/eng/pages/search.aspx?i=001-78982" TargetMode="External"/><Relationship Id="rId4" Type="http://schemas.openxmlformats.org/officeDocument/2006/relationships/hyperlink" Target="http://hudoc.echr.coe.int/sites/eng/pages/search.aspx?i=001-58071" TargetMode="External"/><Relationship Id="rId9" Type="http://schemas.openxmlformats.org/officeDocument/2006/relationships/hyperlink" Target="http://hudoc.echr.coe.int/sites/eng/pages/search.aspx?i=001-76319"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hudoc.echr.coe.int/sites/eng/pages/search.aspx?i=001-83122" TargetMode="External"/><Relationship Id="rId3" Type="http://schemas.openxmlformats.org/officeDocument/2006/relationships/hyperlink" Target="http://hudoc.echr.coe.int/sites/eng/pages/search.aspx?i=001-58738" TargetMode="External"/><Relationship Id="rId7" Type="http://schemas.openxmlformats.org/officeDocument/2006/relationships/hyperlink" Target="http://hudoc.echr.coe.int/sites/eng/pages/search.aspx?i=001-58518"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hudoc.echr.coe.int/sites/eng/pages/search.aspx?i=001-96383" TargetMode="External"/><Relationship Id="rId5" Type="http://schemas.openxmlformats.org/officeDocument/2006/relationships/hyperlink" Target="http://hudoc.echr.coe.int/sites/eng/pages/search.aspx?i=001-58042" TargetMode="External"/><Relationship Id="rId10" Type="http://schemas.openxmlformats.org/officeDocument/2006/relationships/hyperlink" Target="http://hudoc.echr.coe.int/sites/eng/pages/search.aspx?i=001-78982" TargetMode="External"/><Relationship Id="rId4" Type="http://schemas.openxmlformats.org/officeDocument/2006/relationships/hyperlink" Target="http://hudoc.echr.coe.int/sites/eng/pages/search.aspx?i=001-58071" TargetMode="External"/><Relationship Id="rId9" Type="http://schemas.openxmlformats.org/officeDocument/2006/relationships/hyperlink" Target="http://hudoc.echr.coe.int/sites/eng/pages/search.aspx?i=001-76319"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y-AM" dirty="0" smtClean="0"/>
              <a:t>ԱՄՆ ազդեցություն – խոսքի ազատության</a:t>
            </a:r>
            <a:r>
              <a:rPr lang="hy-AM" baseline="0" dirty="0" smtClean="0"/>
              <a:t> մասով</a:t>
            </a:r>
          </a:p>
          <a:p>
            <a:endParaRPr lang="hy-AM" baseline="0" dirty="0" smtClean="0"/>
          </a:p>
          <a:p>
            <a:r>
              <a:rPr lang="hy-AM" baseline="0" dirty="0" smtClean="0"/>
              <a:t>Անմիջապես </a:t>
            </a:r>
            <a:r>
              <a:rPr lang="en-GB" baseline="0" dirty="0" smtClean="0"/>
              <a:t>2</a:t>
            </a:r>
            <a:r>
              <a:rPr lang="hy-AM" baseline="0" dirty="0" smtClean="0"/>
              <a:t> ՀՊ-ից հետո էր</a:t>
            </a:r>
          </a:p>
          <a:p>
            <a:endParaRPr lang="hy-AM" baseline="0" dirty="0" smtClean="0"/>
          </a:p>
          <a:p>
            <a:r>
              <a:rPr lang="hy-AM" baseline="0" dirty="0" smtClean="0"/>
              <a:t>Դեկլարատիվ բնույթ էր կրում եւ պետությունները չէին անհանգստանում սրա կիրառման դեպքում առաջացող բարդություններով</a:t>
            </a:r>
            <a:endParaRPr lang="en-GB" baseline="0" dirty="0" smtClean="0"/>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latin typeface="+mn-lt"/>
                <a:ea typeface="+mn-ea"/>
                <a:cs typeface="+mn-cs"/>
              </a:rPr>
              <a:t/>
            </a:r>
            <a:br>
              <a:rPr lang="en-GB" sz="1200" b="0" i="0" kern="1200" dirty="0" smtClean="0">
                <a:solidFill>
                  <a:schemeClr val="tx1"/>
                </a:solidFill>
                <a:latin typeface="+mn-lt"/>
                <a:ea typeface="+mn-ea"/>
                <a:cs typeface="+mn-cs"/>
              </a:rPr>
            </a:br>
            <a:r>
              <a:rPr lang="en-GB" sz="1200" b="0" i="0" kern="1200" dirty="0" smtClean="0">
                <a:solidFill>
                  <a:schemeClr val="tx1"/>
                </a:solidFill>
                <a:latin typeface="+mn-lt"/>
                <a:ea typeface="+mn-ea"/>
                <a:cs typeface="+mn-cs"/>
              </a:rPr>
              <a:t>26/08/1789 </a:t>
            </a:r>
            <a:r>
              <a:rPr lang="hy-AM" sz="1200" b="0" i="0" kern="1200" dirty="0" smtClean="0">
                <a:solidFill>
                  <a:schemeClr val="tx1"/>
                </a:solidFill>
                <a:latin typeface="+mn-lt"/>
                <a:ea typeface="+mn-ea"/>
                <a:cs typeface="+mn-cs"/>
              </a:rPr>
              <a:t>մարդու եւ քաղաքացու իրավունքների մասին</a:t>
            </a:r>
            <a:endParaRPr lang="en-GB"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latin typeface="+mn-lt"/>
                <a:ea typeface="+mn-ea"/>
                <a:cs typeface="+mn-cs"/>
              </a:rPr>
              <a:t>10.</a:t>
            </a:r>
            <a:r>
              <a:rPr lang="en-GB" sz="1200" b="0" i="0" kern="1200" baseline="0" dirty="0" smtClean="0">
                <a:solidFill>
                  <a:schemeClr val="tx1"/>
                </a:solidFill>
                <a:latin typeface="+mn-lt"/>
                <a:ea typeface="+mn-ea"/>
                <a:cs typeface="+mn-cs"/>
              </a:rPr>
              <a:t> </a:t>
            </a:r>
            <a:r>
              <a:rPr lang="en-GB" sz="1200" b="0" i="0" kern="1200" dirty="0" smtClean="0">
                <a:solidFill>
                  <a:schemeClr val="tx1"/>
                </a:solidFill>
                <a:latin typeface="+mn-lt"/>
                <a:ea typeface="+mn-ea"/>
                <a:cs typeface="+mn-cs"/>
              </a:rPr>
              <a:t>No one shall be disquieted on account of his opinions, including his religious views, provided their manifestation does not disturb the public order established by law.</a:t>
            </a:r>
          </a:p>
          <a:p>
            <a:endParaRPr lang="en-GB" dirty="0"/>
          </a:p>
        </p:txBody>
      </p:sp>
      <p:sp>
        <p:nvSpPr>
          <p:cNvPr id="4" name="Slide Number Placeholder 3"/>
          <p:cNvSpPr>
            <a:spLocks noGrp="1"/>
          </p:cNvSpPr>
          <p:nvPr>
            <p:ph type="sldNum" sz="quarter" idx="10"/>
          </p:nvPr>
        </p:nvSpPr>
        <p:spPr/>
        <p:txBody>
          <a:bodyPr/>
          <a:lstStyle/>
          <a:p>
            <a:fld id="{B69D9247-7E29-4FE7-890F-DF59D13BF24D}" type="slidenum">
              <a:rPr lang="en-GB" smtClean="0"/>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69D9247-7E29-4FE7-890F-DF59D13BF24D}" type="slidenum">
              <a:rPr lang="en-GB" smtClean="0"/>
              <a:t>8</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y-AM" dirty="0" smtClean="0"/>
              <a:t>Ստիպել բացահայտել համոզմունքը, կրոնը եւ դավանանքը</a:t>
            </a:r>
          </a:p>
          <a:p>
            <a:endParaRPr lang="hy-AM" dirty="0" smtClean="0"/>
          </a:p>
          <a:p>
            <a:r>
              <a:rPr lang="hy-AM" dirty="0" smtClean="0"/>
              <a:t>Այդուհանդերձ</a:t>
            </a:r>
            <a:r>
              <a:rPr lang="hy-AM" baseline="0" dirty="0" smtClean="0"/>
              <a:t> հնարավոր են իրավիճակներ, երբ այդ անելը կարող է տեղի ունենալ հանգամանքների բերումով. Այս դեպքերը չեն պաշտպանվում այս հոդվածով, քանի որ վերաբերում են հանրային իրավունքի ոլորտին՝, Եհովայի վկաների զինակոչի դեպքեր, </a:t>
            </a:r>
            <a:endParaRPr lang="hy-AM" dirty="0" smtClean="0"/>
          </a:p>
          <a:p>
            <a:endParaRPr lang="hy-AM" baseline="0" dirty="0" smtClean="0"/>
          </a:p>
          <a:p>
            <a:r>
              <a:rPr lang="hy-AM" baseline="0" dirty="0" smtClean="0"/>
              <a:t>երդում պատգամավորի պաշտոնը ստանձնելիս՝ ճանաչել էր խախտում՝ Սան ՄԱրինո, որտեղ ասվում էր, Ես երդվում եմ Սուրբ գրքի վրա ...</a:t>
            </a:r>
          </a:p>
          <a:p>
            <a:endParaRPr lang="hy-AM" dirty="0" smtClean="0"/>
          </a:p>
          <a:p>
            <a:r>
              <a:rPr lang="hy-AM" dirty="0" smtClean="0"/>
              <a:t>Համեմատել կարծիքի ազատության հետ </a:t>
            </a:r>
            <a:r>
              <a:rPr lang="en-GB" dirty="0" smtClean="0"/>
              <a:t>10</a:t>
            </a:r>
            <a:r>
              <a:rPr lang="hy-AM" dirty="0" smtClean="0"/>
              <a:t> հոդվածով</a:t>
            </a:r>
          </a:p>
          <a:p>
            <a:endParaRPr lang="en-GB" dirty="0" smtClean="0"/>
          </a:p>
          <a:p>
            <a:r>
              <a:rPr lang="hy-AM" dirty="0" smtClean="0"/>
              <a:t>Դավանափոխության</a:t>
            </a:r>
            <a:r>
              <a:rPr lang="hy-AM" baseline="0" dirty="0" smtClean="0"/>
              <a:t> արգելք</a:t>
            </a:r>
            <a:r>
              <a:rPr lang="en-GB" baseline="0" dirty="0" smtClean="0"/>
              <a:t>; </a:t>
            </a:r>
            <a:r>
              <a:rPr lang="hy-AM" baseline="0" dirty="0" smtClean="0"/>
              <a:t>չկա ՄԻԵԿ տեքստում, բայց կա Դաշնագրում</a:t>
            </a:r>
          </a:p>
          <a:p>
            <a:endParaRPr lang="hy-AM" baseline="0" dirty="0" smtClean="0"/>
          </a:p>
          <a:p>
            <a:r>
              <a:rPr lang="hy-AM" baseline="0" dirty="0" smtClean="0"/>
              <a:t>Արգելվում է պետությանը դավանանք պարտադրել. Վերջին հաշվով, եթե նայեք արձանագրության </a:t>
            </a:r>
            <a:r>
              <a:rPr lang="en-GB" baseline="0" dirty="0" smtClean="0"/>
              <a:t>2</a:t>
            </a:r>
            <a:r>
              <a:rPr lang="hy-AM" baseline="0" dirty="0" smtClean="0"/>
              <a:t>-րդ հոդվածին, այդ հավատը պարտադրվում է ծնողների կողմից</a:t>
            </a:r>
          </a:p>
          <a:p>
            <a:endParaRPr lang="hy-AM" baseline="0" dirty="0" smtClean="0"/>
          </a:p>
          <a:p>
            <a:endParaRPr lang="en-GB" dirty="0"/>
          </a:p>
        </p:txBody>
      </p:sp>
      <p:sp>
        <p:nvSpPr>
          <p:cNvPr id="4" name="Slide Number Placeholder 3"/>
          <p:cNvSpPr>
            <a:spLocks noGrp="1"/>
          </p:cNvSpPr>
          <p:nvPr>
            <p:ph type="sldNum" sz="quarter" idx="10"/>
          </p:nvPr>
        </p:nvSpPr>
        <p:spPr/>
        <p:txBody>
          <a:bodyPr/>
          <a:lstStyle/>
          <a:p>
            <a:fld id="{B69D9247-7E29-4FE7-890F-DF59D13BF24D}" type="slidenum">
              <a:rPr lang="en-GB" smtClean="0"/>
              <a:t>9</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y-AM" dirty="0" smtClean="0"/>
              <a:t>Ոչ բոլոր կարծիքները եւ համոզմունքներն են պաշտպանվում այս հոդվածով՝ </a:t>
            </a:r>
            <a:r>
              <a:rPr lang="en-GB" dirty="0" smtClean="0"/>
              <a:t>Pretty v. UK </a:t>
            </a:r>
            <a:r>
              <a:rPr lang="hy-AM" dirty="0" smtClean="0"/>
              <a:t>ինքնասպանության</a:t>
            </a:r>
            <a:r>
              <a:rPr lang="hy-AM" baseline="0" dirty="0" smtClean="0"/>
              <a:t> օժանդակության հարցով</a:t>
            </a:r>
          </a:p>
          <a:p>
            <a:endParaRPr lang="hy-AM" baseline="0" dirty="0" smtClean="0"/>
          </a:p>
          <a:p>
            <a:r>
              <a:rPr lang="hy-AM" baseline="0" dirty="0" smtClean="0"/>
              <a:t>Պացիֆիզմը, աթեիզմը, բուսակերությունը, կոմունիզմը :Ճ չնայածեւ վերջինս, ամենայն հավանականությամբ կարող է </a:t>
            </a:r>
          </a:p>
          <a:p>
            <a:endParaRPr lang="hy-AM" baseline="0" dirty="0" smtClean="0"/>
          </a:p>
          <a:p>
            <a:r>
              <a:rPr lang="hy-AM" baseline="0" dirty="0" smtClean="0"/>
              <a:t>Ոչ Դատարանը, ոչ էլ հանձնաժողովը չեն սահմանել, թե ինչ է ասված </a:t>
            </a:r>
            <a:r>
              <a:rPr lang="en-GB" baseline="0" dirty="0" smtClean="0"/>
              <a:t>“</a:t>
            </a:r>
            <a:r>
              <a:rPr lang="hy-AM" baseline="0" dirty="0" smtClean="0"/>
              <a:t>կրոն</a:t>
            </a:r>
            <a:r>
              <a:rPr lang="en-GB" baseline="0" dirty="0" smtClean="0"/>
              <a:t>”</a:t>
            </a:r>
            <a:r>
              <a:rPr lang="hy-AM" baseline="0" dirty="0" smtClean="0"/>
              <a:t> ՄԻԵԿ իմաստով</a:t>
            </a:r>
          </a:p>
          <a:p>
            <a:endParaRPr lang="hy-AM" baseline="0" dirty="0" smtClean="0"/>
          </a:p>
          <a:p>
            <a:r>
              <a:rPr lang="hy-AM" baseline="0" dirty="0" smtClean="0"/>
              <a:t>Այսպես կոչված </a:t>
            </a:r>
            <a:r>
              <a:rPr lang="en-GB" baseline="0" dirty="0" smtClean="0"/>
              <a:t>“</a:t>
            </a:r>
            <a:r>
              <a:rPr lang="hy-AM" baseline="0" dirty="0" smtClean="0"/>
              <a:t>հիմնական կրոնները</a:t>
            </a:r>
            <a:r>
              <a:rPr lang="en-GB" baseline="0" dirty="0" smtClean="0"/>
              <a:t>”</a:t>
            </a:r>
            <a:r>
              <a:rPr lang="hy-AM" baseline="0" dirty="0" smtClean="0"/>
              <a:t>, ամենայն հավանականությամբ ընկնելու են այս հոդվածի պաշտպանության ներքո. Նմանապես եւ այս կրոնական հարանվանություններից բաժանված եւ փոքրամասնություն հանդիսացող հոսանքները/կրոնները.</a:t>
            </a:r>
          </a:p>
          <a:p>
            <a:endParaRPr lang="hy-AM" baseline="0" dirty="0" smtClean="0"/>
          </a:p>
          <a:p>
            <a:r>
              <a:rPr lang="hy-AM" baseline="0" dirty="0" smtClean="0"/>
              <a:t>Եղել են նաեւ դեպքեր, երբ Դատարանը համոզված չի եղել հայտարարված կրոնի առկայությամբ՝ ժամանակակից հեթանոսության մասին՝ </a:t>
            </a:r>
            <a:r>
              <a:rPr lang="en-GB" baseline="0" dirty="0" smtClean="0"/>
              <a:t>X v. the UK</a:t>
            </a:r>
            <a:endParaRPr lang="hy-AM" baseline="0"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B69D9247-7E29-4FE7-890F-DF59D13BF24D}" type="slidenum">
              <a:rPr lang="en-GB" smtClean="0"/>
              <a:t>10</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GB" dirty="0" smtClean="0"/>
          </a:p>
          <a:p>
            <a:r>
              <a:rPr lang="hy-AM" i="1" u="sng" dirty="0" smtClean="0">
                <a:hlinkClick r:id="rId3"/>
              </a:rPr>
              <a:t>Շաարե Շալոմ Վե Ցեդեկ ընդդեմ Ֆրանսիայի</a:t>
            </a:r>
            <a:r>
              <a:rPr lang="hy-AM" dirty="0" smtClean="0"/>
              <a:t>, կետեր </a:t>
            </a:r>
            <a:r>
              <a:rPr lang="en-GB" dirty="0" smtClean="0"/>
              <a:t>72-73.</a:t>
            </a:r>
          </a:p>
          <a:p>
            <a:r>
              <a:rPr lang="hy-AM" i="1" dirty="0" smtClean="0"/>
              <a:t> </a:t>
            </a:r>
            <a:endParaRPr lang="en-GB" dirty="0" smtClean="0"/>
          </a:p>
          <a:p>
            <a:r>
              <a:rPr lang="hy-AM" i="1" u="sng" dirty="0" smtClean="0">
                <a:hlinkClick r:id="rId4"/>
              </a:rPr>
              <a:t>Մանուսակիսն ու մյուսներն ընդդեմ Հունաստանի</a:t>
            </a:r>
            <a:r>
              <a:rPr lang="hy-AM" dirty="0" smtClean="0"/>
              <a:t>, կետ 36.</a:t>
            </a:r>
            <a:endParaRPr lang="en-GB" dirty="0" smtClean="0"/>
          </a:p>
          <a:p>
            <a:r>
              <a:rPr lang="hy-AM" b="1" i="1" dirty="0" smtClean="0"/>
              <a:t> </a:t>
            </a:r>
            <a:endParaRPr lang="en-GB" dirty="0" smtClean="0"/>
          </a:p>
          <a:p>
            <a:pPr lvl="2"/>
            <a:r>
              <a:rPr lang="hy-AM" b="1" i="1" dirty="0" smtClean="0"/>
              <a:t>Դավանանք.</a:t>
            </a:r>
            <a:endParaRPr lang="en-GB" dirty="0" smtClean="0"/>
          </a:p>
          <a:p>
            <a:r>
              <a:rPr lang="hy-AM" b="1" i="1" dirty="0" smtClean="0"/>
              <a:t> </a:t>
            </a:r>
            <a:endParaRPr lang="en-GB" dirty="0" smtClean="0"/>
          </a:p>
          <a:p>
            <a:r>
              <a:rPr lang="hy-AM" i="1" u="sng" dirty="0" smtClean="0">
                <a:hlinkClick r:id="rId5"/>
              </a:rPr>
              <a:t>Կալաչն ընդդեմ Թուրքիայի</a:t>
            </a:r>
            <a:r>
              <a:rPr lang="hy-AM" dirty="0" smtClean="0"/>
              <a:t>, կետեր </a:t>
            </a:r>
            <a:r>
              <a:rPr lang="en-GB" dirty="0" smtClean="0"/>
              <a:t>27-31.</a:t>
            </a:r>
          </a:p>
          <a:p>
            <a:r>
              <a:rPr lang="hy-AM" dirty="0" smtClean="0"/>
              <a:t> </a:t>
            </a:r>
            <a:endParaRPr lang="en-GB" dirty="0" smtClean="0"/>
          </a:p>
          <a:p>
            <a:r>
              <a:rPr lang="hy-AM" i="1" u="sng" dirty="0" smtClean="0">
                <a:hlinkClick r:id="rId6"/>
              </a:rPr>
              <a:t>Սկուգարն ու մյուսներն ընդդեմ Ռուսաստանյան Դաշնության</a:t>
            </a:r>
            <a:r>
              <a:rPr lang="hy-AM" dirty="0" smtClean="0"/>
              <a:t>, անընդունելիության որոշում.</a:t>
            </a:r>
            <a:endParaRPr lang="en-GB" dirty="0" smtClean="0"/>
          </a:p>
          <a:p>
            <a:r>
              <a:rPr lang="hy-AM" b="1" i="1" dirty="0" smtClean="0"/>
              <a:t> </a:t>
            </a:r>
            <a:endParaRPr lang="en-GB" dirty="0" smtClean="0"/>
          </a:p>
          <a:p>
            <a:pPr lvl="2"/>
            <a:r>
              <a:rPr lang="hy-AM" b="1" i="1" dirty="0" smtClean="0"/>
              <a:t>Քարոզ.</a:t>
            </a:r>
            <a:endParaRPr lang="en-GB" dirty="0" smtClean="0"/>
          </a:p>
          <a:p>
            <a:r>
              <a:rPr lang="hy-AM" b="1" i="1" dirty="0" smtClean="0"/>
              <a:t> </a:t>
            </a:r>
            <a:endParaRPr lang="en-GB" dirty="0" smtClean="0"/>
          </a:p>
          <a:p>
            <a:r>
              <a:rPr lang="hy-AM" i="1" u="sng" dirty="0" smtClean="0">
                <a:hlinkClick r:id="rId7"/>
              </a:rPr>
              <a:t>Սերիֆն ընդդեմ Հունաստանի</a:t>
            </a:r>
            <a:r>
              <a:rPr lang="hy-AM" dirty="0" smtClean="0"/>
              <a:t>, կետեր </a:t>
            </a:r>
            <a:r>
              <a:rPr lang="en-GB" dirty="0" smtClean="0"/>
              <a:t>38-39.</a:t>
            </a:r>
          </a:p>
          <a:p>
            <a:r>
              <a:rPr lang="en-GB" dirty="0" smtClean="0"/>
              <a:t> </a:t>
            </a:r>
          </a:p>
          <a:p>
            <a:r>
              <a:rPr lang="hy-AM" i="1" u="sng" dirty="0" smtClean="0">
                <a:hlinkClick r:id="rId8"/>
              </a:rPr>
              <a:t>Փերրին ընդդեմ Լիտվայի</a:t>
            </a:r>
            <a:r>
              <a:rPr lang="hy-AM" dirty="0" smtClean="0"/>
              <a:t>, կետեր </a:t>
            </a:r>
            <a:r>
              <a:rPr lang="en-GB" dirty="0" smtClean="0"/>
              <a:t>51-53 (</a:t>
            </a:r>
            <a:r>
              <a:rPr lang="hy-AM" dirty="0" smtClean="0"/>
              <a:t>ֆրանս.</a:t>
            </a:r>
            <a:r>
              <a:rPr lang="en-GB" dirty="0" smtClean="0"/>
              <a:t>).</a:t>
            </a:r>
          </a:p>
          <a:p>
            <a:r>
              <a:rPr lang="en-GB" b="1" i="1" dirty="0" smtClean="0"/>
              <a:t> </a:t>
            </a:r>
            <a:endParaRPr lang="en-GB" dirty="0" smtClean="0"/>
          </a:p>
          <a:p>
            <a:pPr lvl="2"/>
            <a:r>
              <a:rPr lang="hy-AM" b="1" i="1" dirty="0" smtClean="0"/>
              <a:t>Պաշտամունք.</a:t>
            </a:r>
            <a:endParaRPr lang="en-GB" dirty="0" smtClean="0"/>
          </a:p>
          <a:p>
            <a:r>
              <a:rPr lang="hy-AM" b="1" i="1" dirty="0" smtClean="0"/>
              <a:t> </a:t>
            </a:r>
            <a:endParaRPr lang="en-GB" dirty="0" smtClean="0"/>
          </a:p>
          <a:p>
            <a:r>
              <a:rPr lang="hy-AM" i="1" u="sng" dirty="0" smtClean="0">
                <a:hlinkClick r:id="rId9"/>
              </a:rPr>
              <a:t>Ագգան ընդդեմ Հունաստանի (թիվ 4)</a:t>
            </a:r>
            <a:r>
              <a:rPr lang="hy-AM" dirty="0" smtClean="0"/>
              <a:t>, կետեր 22-23.</a:t>
            </a:r>
            <a:endParaRPr lang="en-GB" dirty="0" smtClean="0"/>
          </a:p>
          <a:p>
            <a:r>
              <a:rPr lang="hy-AM" dirty="0" smtClean="0"/>
              <a:t> </a:t>
            </a:r>
            <a:endParaRPr lang="en-GB" dirty="0" smtClean="0"/>
          </a:p>
          <a:p>
            <a:r>
              <a:rPr lang="hy-AM" i="1" u="sng" dirty="0" smtClean="0">
                <a:hlinkClick r:id="rId10"/>
              </a:rPr>
              <a:t>Կուզնեցովն ու մյուսներն ընդդեմ Ռուսաստանյան Դաշնության</a:t>
            </a:r>
            <a:r>
              <a:rPr lang="hy-AM" dirty="0" smtClean="0"/>
              <a:t>, կետեր 56-57:</a:t>
            </a:r>
            <a:endParaRPr lang="en-GB" dirty="0" smtClean="0"/>
          </a:p>
          <a:p>
            <a:endParaRPr lang="en-GB" dirty="0"/>
          </a:p>
        </p:txBody>
      </p:sp>
      <p:sp>
        <p:nvSpPr>
          <p:cNvPr id="4" name="Slide Number Placeholder 3"/>
          <p:cNvSpPr>
            <a:spLocks noGrp="1"/>
          </p:cNvSpPr>
          <p:nvPr>
            <p:ph type="sldNum" sz="quarter" idx="10"/>
          </p:nvPr>
        </p:nvSpPr>
        <p:spPr/>
        <p:txBody>
          <a:bodyPr/>
          <a:lstStyle/>
          <a:p>
            <a:fld id="{B69D9247-7E29-4FE7-890F-DF59D13BF24D}" type="slidenum">
              <a:rPr lang="en-GB" smtClean="0"/>
              <a:t>11</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GB" dirty="0" smtClean="0"/>
          </a:p>
          <a:p>
            <a:r>
              <a:rPr lang="hy-AM" i="1" u="sng" dirty="0" smtClean="0">
                <a:hlinkClick r:id="rId3"/>
              </a:rPr>
              <a:t>Շաարե Շալոմ Վե Ցեդեկ ընդդեմ Ֆրանսիայի</a:t>
            </a:r>
            <a:r>
              <a:rPr lang="hy-AM" dirty="0" smtClean="0"/>
              <a:t>, կետեր </a:t>
            </a:r>
            <a:r>
              <a:rPr lang="en-GB" dirty="0" smtClean="0"/>
              <a:t>72-73.</a:t>
            </a:r>
          </a:p>
          <a:p>
            <a:r>
              <a:rPr lang="hy-AM" i="1" dirty="0" smtClean="0"/>
              <a:t> </a:t>
            </a:r>
            <a:endParaRPr lang="en-GB" dirty="0" smtClean="0"/>
          </a:p>
          <a:p>
            <a:r>
              <a:rPr lang="hy-AM" i="1" u="sng" dirty="0" smtClean="0">
                <a:hlinkClick r:id="rId4"/>
              </a:rPr>
              <a:t>Մանուսակիսն ու մյուսներն ընդդեմ Հունաստանի</a:t>
            </a:r>
            <a:r>
              <a:rPr lang="hy-AM" dirty="0" smtClean="0"/>
              <a:t>, կետ 36.</a:t>
            </a:r>
            <a:endParaRPr lang="en-GB" dirty="0" smtClean="0"/>
          </a:p>
          <a:p>
            <a:r>
              <a:rPr lang="hy-AM" b="1" i="1" dirty="0" smtClean="0"/>
              <a:t> </a:t>
            </a:r>
            <a:endParaRPr lang="en-GB" dirty="0" smtClean="0"/>
          </a:p>
          <a:p>
            <a:pPr lvl="2"/>
            <a:r>
              <a:rPr lang="hy-AM" b="1" i="1" dirty="0" smtClean="0"/>
              <a:t>Դավանանք.</a:t>
            </a:r>
            <a:endParaRPr lang="en-GB" dirty="0" smtClean="0"/>
          </a:p>
          <a:p>
            <a:r>
              <a:rPr lang="hy-AM" b="1" i="1" dirty="0" smtClean="0"/>
              <a:t> </a:t>
            </a:r>
            <a:endParaRPr lang="en-GB" dirty="0" smtClean="0"/>
          </a:p>
          <a:p>
            <a:r>
              <a:rPr lang="hy-AM" i="1" u="sng" dirty="0" smtClean="0">
                <a:hlinkClick r:id="rId5"/>
              </a:rPr>
              <a:t>Կալաչն ընդդեմ Թուրքիայի</a:t>
            </a:r>
            <a:r>
              <a:rPr lang="hy-AM" dirty="0" smtClean="0"/>
              <a:t>, կետեր </a:t>
            </a:r>
            <a:r>
              <a:rPr lang="en-GB" dirty="0" smtClean="0"/>
              <a:t>27-31.</a:t>
            </a:r>
          </a:p>
          <a:p>
            <a:r>
              <a:rPr lang="hy-AM" dirty="0" smtClean="0"/>
              <a:t> </a:t>
            </a:r>
            <a:endParaRPr lang="en-GB" dirty="0" smtClean="0"/>
          </a:p>
          <a:p>
            <a:r>
              <a:rPr lang="hy-AM" i="1" u="sng" dirty="0" smtClean="0">
                <a:hlinkClick r:id="rId6"/>
              </a:rPr>
              <a:t>Սկուգարն ու մյուսներն ընդդեմ Ռուսաստանյան Դաշնության</a:t>
            </a:r>
            <a:r>
              <a:rPr lang="hy-AM" dirty="0" smtClean="0"/>
              <a:t>, անընդունելիության որոշում.</a:t>
            </a:r>
            <a:endParaRPr lang="en-GB" dirty="0" smtClean="0"/>
          </a:p>
          <a:p>
            <a:r>
              <a:rPr lang="hy-AM" b="1" i="1" dirty="0" smtClean="0"/>
              <a:t> </a:t>
            </a:r>
            <a:endParaRPr lang="en-GB" dirty="0" smtClean="0"/>
          </a:p>
          <a:p>
            <a:pPr lvl="2"/>
            <a:r>
              <a:rPr lang="hy-AM" b="1" i="1" dirty="0" smtClean="0"/>
              <a:t>Քարոզ.</a:t>
            </a:r>
            <a:endParaRPr lang="en-GB" dirty="0" smtClean="0"/>
          </a:p>
          <a:p>
            <a:r>
              <a:rPr lang="hy-AM" b="1" i="1" dirty="0" smtClean="0"/>
              <a:t> </a:t>
            </a:r>
            <a:endParaRPr lang="en-GB" dirty="0" smtClean="0"/>
          </a:p>
          <a:p>
            <a:r>
              <a:rPr lang="hy-AM" i="1" u="sng" dirty="0" smtClean="0">
                <a:hlinkClick r:id="rId7"/>
              </a:rPr>
              <a:t>Սերիֆն ընդդեմ Հունաստանի</a:t>
            </a:r>
            <a:r>
              <a:rPr lang="hy-AM" dirty="0" smtClean="0"/>
              <a:t>, կետեր </a:t>
            </a:r>
            <a:r>
              <a:rPr lang="en-GB" dirty="0" smtClean="0"/>
              <a:t>38-39.</a:t>
            </a:r>
          </a:p>
          <a:p>
            <a:r>
              <a:rPr lang="en-GB" dirty="0" smtClean="0"/>
              <a:t> </a:t>
            </a:r>
          </a:p>
          <a:p>
            <a:r>
              <a:rPr lang="hy-AM" i="1" u="sng" dirty="0" smtClean="0">
                <a:hlinkClick r:id="rId8"/>
              </a:rPr>
              <a:t>Փերրին ընդդեմ Լիտվայի</a:t>
            </a:r>
            <a:r>
              <a:rPr lang="hy-AM" dirty="0" smtClean="0"/>
              <a:t>, կետեր </a:t>
            </a:r>
            <a:r>
              <a:rPr lang="en-GB" dirty="0" smtClean="0"/>
              <a:t>51-53 (</a:t>
            </a:r>
            <a:r>
              <a:rPr lang="hy-AM" dirty="0" smtClean="0"/>
              <a:t>ֆրանս.</a:t>
            </a:r>
            <a:r>
              <a:rPr lang="en-GB" dirty="0" smtClean="0"/>
              <a:t>).</a:t>
            </a:r>
          </a:p>
          <a:p>
            <a:r>
              <a:rPr lang="en-GB" b="1" i="1" dirty="0" smtClean="0"/>
              <a:t> </a:t>
            </a:r>
            <a:endParaRPr lang="en-GB" dirty="0" smtClean="0"/>
          </a:p>
          <a:p>
            <a:pPr lvl="2"/>
            <a:r>
              <a:rPr lang="hy-AM" b="1" i="1" dirty="0" smtClean="0"/>
              <a:t>Պաշտամունք.</a:t>
            </a:r>
            <a:endParaRPr lang="en-GB" dirty="0" smtClean="0"/>
          </a:p>
          <a:p>
            <a:r>
              <a:rPr lang="hy-AM" b="1" i="1" dirty="0" smtClean="0"/>
              <a:t> </a:t>
            </a:r>
            <a:endParaRPr lang="en-GB" dirty="0" smtClean="0"/>
          </a:p>
          <a:p>
            <a:r>
              <a:rPr lang="hy-AM" i="1" u="sng" dirty="0" smtClean="0">
                <a:hlinkClick r:id="rId9"/>
              </a:rPr>
              <a:t>Ագգան ընդդեմ Հունաստանի (թիվ 4)</a:t>
            </a:r>
            <a:r>
              <a:rPr lang="hy-AM" dirty="0" smtClean="0"/>
              <a:t>, կետեր 22-23.</a:t>
            </a:r>
            <a:endParaRPr lang="en-GB" dirty="0" smtClean="0"/>
          </a:p>
          <a:p>
            <a:r>
              <a:rPr lang="hy-AM" dirty="0" smtClean="0"/>
              <a:t> </a:t>
            </a:r>
            <a:endParaRPr lang="en-GB" dirty="0" smtClean="0"/>
          </a:p>
          <a:p>
            <a:r>
              <a:rPr lang="hy-AM" i="1" u="sng" dirty="0" smtClean="0">
                <a:hlinkClick r:id="rId10"/>
              </a:rPr>
              <a:t>Կուզնեցովն ու մյուսներն ընդդեմ Ռուսաստանյան Դաշնության</a:t>
            </a:r>
            <a:r>
              <a:rPr lang="hy-AM" dirty="0" smtClean="0"/>
              <a:t>, կետեր 56-57:</a:t>
            </a:r>
            <a:endParaRPr lang="en-GB" dirty="0" smtClean="0"/>
          </a:p>
          <a:p>
            <a:endParaRPr lang="en-GB" dirty="0"/>
          </a:p>
        </p:txBody>
      </p:sp>
      <p:sp>
        <p:nvSpPr>
          <p:cNvPr id="4" name="Slide Number Placeholder 3"/>
          <p:cNvSpPr>
            <a:spLocks noGrp="1"/>
          </p:cNvSpPr>
          <p:nvPr>
            <p:ph type="sldNum" sz="quarter" idx="10"/>
          </p:nvPr>
        </p:nvSpPr>
        <p:spPr/>
        <p:txBody>
          <a:bodyPr/>
          <a:lstStyle/>
          <a:p>
            <a:fld id="{B69D9247-7E29-4FE7-890F-DF59D13BF24D}" type="slidenum">
              <a:rPr lang="en-GB" smtClean="0"/>
              <a:t>12</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GB" dirty="0" smtClean="0"/>
          </a:p>
          <a:p>
            <a:r>
              <a:rPr lang="hy-AM" i="1" u="sng" dirty="0" smtClean="0">
                <a:hlinkClick r:id="rId3"/>
              </a:rPr>
              <a:t>Շաարե Շալոմ Վե Ցեդեկ ընդդեմ Ֆրանսիայի</a:t>
            </a:r>
            <a:r>
              <a:rPr lang="hy-AM" dirty="0" smtClean="0"/>
              <a:t>, կետեր </a:t>
            </a:r>
            <a:r>
              <a:rPr lang="en-GB" dirty="0" smtClean="0"/>
              <a:t>72-73.</a:t>
            </a:r>
          </a:p>
          <a:p>
            <a:r>
              <a:rPr lang="hy-AM" i="1" dirty="0" smtClean="0"/>
              <a:t> </a:t>
            </a:r>
            <a:endParaRPr lang="en-GB" dirty="0" smtClean="0"/>
          </a:p>
          <a:p>
            <a:r>
              <a:rPr lang="hy-AM" i="1" u="sng" dirty="0" smtClean="0">
                <a:hlinkClick r:id="rId4"/>
              </a:rPr>
              <a:t>Մանուսակիսն ու մյուսներն ընդդեմ Հունաստանի</a:t>
            </a:r>
            <a:r>
              <a:rPr lang="hy-AM" dirty="0" smtClean="0"/>
              <a:t>, կետ 36.</a:t>
            </a:r>
            <a:endParaRPr lang="en-GB" dirty="0" smtClean="0"/>
          </a:p>
          <a:p>
            <a:r>
              <a:rPr lang="hy-AM" b="1" i="1" dirty="0" smtClean="0"/>
              <a:t> </a:t>
            </a:r>
            <a:endParaRPr lang="en-GB" dirty="0" smtClean="0"/>
          </a:p>
          <a:p>
            <a:pPr lvl="2"/>
            <a:r>
              <a:rPr lang="hy-AM" b="1" i="1" dirty="0" smtClean="0"/>
              <a:t>Դավանանք.</a:t>
            </a:r>
            <a:endParaRPr lang="en-GB" dirty="0" smtClean="0"/>
          </a:p>
          <a:p>
            <a:r>
              <a:rPr lang="hy-AM" b="1" i="1" dirty="0" smtClean="0"/>
              <a:t> </a:t>
            </a:r>
            <a:endParaRPr lang="en-GB" dirty="0" smtClean="0"/>
          </a:p>
          <a:p>
            <a:r>
              <a:rPr lang="hy-AM" i="1" u="sng" dirty="0" smtClean="0">
                <a:hlinkClick r:id="rId5"/>
              </a:rPr>
              <a:t>Կալաչն ընդդեմ Թուրքիայի</a:t>
            </a:r>
            <a:r>
              <a:rPr lang="hy-AM" dirty="0" smtClean="0"/>
              <a:t>, կետեր </a:t>
            </a:r>
            <a:r>
              <a:rPr lang="en-GB" dirty="0" smtClean="0"/>
              <a:t>27-31.</a:t>
            </a:r>
          </a:p>
          <a:p>
            <a:r>
              <a:rPr lang="hy-AM" dirty="0" smtClean="0"/>
              <a:t> </a:t>
            </a:r>
            <a:endParaRPr lang="en-GB" dirty="0" smtClean="0"/>
          </a:p>
          <a:p>
            <a:r>
              <a:rPr lang="hy-AM" i="1" u="sng" dirty="0" smtClean="0">
                <a:hlinkClick r:id="rId6"/>
              </a:rPr>
              <a:t>Սկուգարն ու մյուսներն ընդդեմ Ռուսաստանյան Դաշնության</a:t>
            </a:r>
            <a:r>
              <a:rPr lang="hy-AM" dirty="0" smtClean="0"/>
              <a:t>, անընդունելիության որոշում.</a:t>
            </a:r>
            <a:endParaRPr lang="en-GB" dirty="0" smtClean="0"/>
          </a:p>
          <a:p>
            <a:r>
              <a:rPr lang="hy-AM" b="1" i="1" dirty="0" smtClean="0"/>
              <a:t> </a:t>
            </a:r>
            <a:endParaRPr lang="en-GB" dirty="0" smtClean="0"/>
          </a:p>
          <a:p>
            <a:pPr lvl="2"/>
            <a:r>
              <a:rPr lang="hy-AM" b="1" i="1" dirty="0" smtClean="0"/>
              <a:t>Քարոզ.</a:t>
            </a:r>
            <a:endParaRPr lang="en-GB" dirty="0" smtClean="0"/>
          </a:p>
          <a:p>
            <a:r>
              <a:rPr lang="hy-AM" b="1" i="1" dirty="0" smtClean="0"/>
              <a:t> </a:t>
            </a:r>
            <a:endParaRPr lang="en-GB" dirty="0" smtClean="0"/>
          </a:p>
          <a:p>
            <a:r>
              <a:rPr lang="hy-AM" i="1" u="sng" dirty="0" smtClean="0">
                <a:hlinkClick r:id="rId7"/>
              </a:rPr>
              <a:t>Սերիֆն ընդդեմ Հունաստանի</a:t>
            </a:r>
            <a:r>
              <a:rPr lang="hy-AM" dirty="0" smtClean="0"/>
              <a:t>, կետեր </a:t>
            </a:r>
            <a:r>
              <a:rPr lang="en-GB" dirty="0" smtClean="0"/>
              <a:t>38-39.</a:t>
            </a:r>
          </a:p>
          <a:p>
            <a:r>
              <a:rPr lang="en-GB" dirty="0" smtClean="0"/>
              <a:t> </a:t>
            </a:r>
          </a:p>
          <a:p>
            <a:r>
              <a:rPr lang="hy-AM" i="1" u="sng" dirty="0" smtClean="0">
                <a:hlinkClick r:id="rId8"/>
              </a:rPr>
              <a:t>Փերրին ընդդեմ Լիտվայի</a:t>
            </a:r>
            <a:r>
              <a:rPr lang="hy-AM" dirty="0" smtClean="0"/>
              <a:t>, կետեր </a:t>
            </a:r>
            <a:r>
              <a:rPr lang="en-GB" dirty="0" smtClean="0"/>
              <a:t>51-53 (</a:t>
            </a:r>
            <a:r>
              <a:rPr lang="hy-AM" dirty="0" smtClean="0"/>
              <a:t>ֆրանս.</a:t>
            </a:r>
            <a:r>
              <a:rPr lang="en-GB" dirty="0" smtClean="0"/>
              <a:t>).</a:t>
            </a:r>
          </a:p>
          <a:p>
            <a:r>
              <a:rPr lang="en-GB" b="1" i="1" dirty="0" smtClean="0"/>
              <a:t> </a:t>
            </a:r>
            <a:endParaRPr lang="en-GB" dirty="0" smtClean="0"/>
          </a:p>
          <a:p>
            <a:pPr lvl="2"/>
            <a:r>
              <a:rPr lang="hy-AM" b="1" i="1" dirty="0" smtClean="0"/>
              <a:t>Պաշտամունք.</a:t>
            </a:r>
            <a:endParaRPr lang="en-GB" dirty="0" smtClean="0"/>
          </a:p>
          <a:p>
            <a:r>
              <a:rPr lang="hy-AM" b="1" i="1" dirty="0" smtClean="0"/>
              <a:t> </a:t>
            </a:r>
            <a:endParaRPr lang="en-GB" dirty="0" smtClean="0"/>
          </a:p>
          <a:p>
            <a:r>
              <a:rPr lang="hy-AM" i="1" u="sng" dirty="0" smtClean="0">
                <a:hlinkClick r:id="rId9"/>
              </a:rPr>
              <a:t>Ագգան ընդդեմ Հունաստանի (թիվ 4)</a:t>
            </a:r>
            <a:r>
              <a:rPr lang="hy-AM" dirty="0" smtClean="0"/>
              <a:t>, կետեր 22-23.</a:t>
            </a:r>
            <a:endParaRPr lang="en-GB" dirty="0" smtClean="0"/>
          </a:p>
          <a:p>
            <a:r>
              <a:rPr lang="hy-AM" dirty="0" smtClean="0"/>
              <a:t> </a:t>
            </a:r>
            <a:endParaRPr lang="en-GB" dirty="0" smtClean="0"/>
          </a:p>
          <a:p>
            <a:r>
              <a:rPr lang="hy-AM" i="1" u="sng" dirty="0" smtClean="0">
                <a:hlinkClick r:id="rId10"/>
              </a:rPr>
              <a:t>Կուզնեցովն ու մյուսներն ընդդեմ Ռուսաստանյան Դաշնության</a:t>
            </a:r>
            <a:r>
              <a:rPr lang="hy-AM" dirty="0" smtClean="0"/>
              <a:t>, կետեր 56-57:</a:t>
            </a:r>
            <a:endParaRPr lang="en-GB" dirty="0" smtClean="0"/>
          </a:p>
          <a:p>
            <a:endParaRPr lang="en-GB" dirty="0"/>
          </a:p>
        </p:txBody>
      </p:sp>
      <p:sp>
        <p:nvSpPr>
          <p:cNvPr id="4" name="Slide Number Placeholder 3"/>
          <p:cNvSpPr>
            <a:spLocks noGrp="1"/>
          </p:cNvSpPr>
          <p:nvPr>
            <p:ph type="sldNum" sz="quarter" idx="10"/>
          </p:nvPr>
        </p:nvSpPr>
        <p:spPr/>
        <p:txBody>
          <a:bodyPr/>
          <a:lstStyle/>
          <a:p>
            <a:fld id="{B69D9247-7E29-4FE7-890F-DF59D13BF24D}" type="slidenum">
              <a:rPr lang="en-GB" smtClean="0"/>
              <a:t>13</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GB" dirty="0" smtClean="0"/>
          </a:p>
          <a:p>
            <a:r>
              <a:rPr lang="hy-AM" i="1" u="sng" dirty="0" smtClean="0">
                <a:hlinkClick r:id="rId3"/>
              </a:rPr>
              <a:t>Շաարե Շալոմ Վե Ցեդեկ ընդդեմ Ֆրանսիայի</a:t>
            </a:r>
            <a:r>
              <a:rPr lang="hy-AM" dirty="0" smtClean="0"/>
              <a:t>, կետեր </a:t>
            </a:r>
            <a:r>
              <a:rPr lang="en-GB" dirty="0" smtClean="0"/>
              <a:t>72-73.</a:t>
            </a:r>
          </a:p>
          <a:p>
            <a:r>
              <a:rPr lang="hy-AM" i="1" dirty="0" smtClean="0"/>
              <a:t> </a:t>
            </a:r>
            <a:endParaRPr lang="en-GB" dirty="0" smtClean="0"/>
          </a:p>
          <a:p>
            <a:r>
              <a:rPr lang="hy-AM" i="1" u="sng" dirty="0" smtClean="0">
                <a:hlinkClick r:id="rId4"/>
              </a:rPr>
              <a:t>Մանուսակիսն ու մյուսներն ընդդեմ Հունաստանի</a:t>
            </a:r>
            <a:r>
              <a:rPr lang="hy-AM" dirty="0" smtClean="0"/>
              <a:t>, կետ 36.</a:t>
            </a:r>
            <a:endParaRPr lang="en-GB" dirty="0" smtClean="0"/>
          </a:p>
          <a:p>
            <a:r>
              <a:rPr lang="hy-AM" b="1" i="1" dirty="0" smtClean="0"/>
              <a:t> </a:t>
            </a:r>
            <a:endParaRPr lang="en-GB" dirty="0" smtClean="0"/>
          </a:p>
          <a:p>
            <a:pPr lvl="2"/>
            <a:r>
              <a:rPr lang="hy-AM" b="1" i="1" dirty="0" smtClean="0"/>
              <a:t>Դավանանք.</a:t>
            </a:r>
            <a:endParaRPr lang="en-GB" dirty="0" smtClean="0"/>
          </a:p>
          <a:p>
            <a:r>
              <a:rPr lang="hy-AM" b="1" i="1" dirty="0" smtClean="0"/>
              <a:t> </a:t>
            </a:r>
            <a:endParaRPr lang="en-GB" dirty="0" smtClean="0"/>
          </a:p>
          <a:p>
            <a:r>
              <a:rPr lang="hy-AM" i="1" u="sng" dirty="0" smtClean="0">
                <a:hlinkClick r:id="rId5"/>
              </a:rPr>
              <a:t>Կալաչն ընդդեմ Թուրքիայի</a:t>
            </a:r>
            <a:r>
              <a:rPr lang="hy-AM" dirty="0" smtClean="0"/>
              <a:t>, կետեր </a:t>
            </a:r>
            <a:r>
              <a:rPr lang="en-GB" dirty="0" smtClean="0"/>
              <a:t>27-31.</a:t>
            </a:r>
          </a:p>
          <a:p>
            <a:r>
              <a:rPr lang="hy-AM" dirty="0" smtClean="0"/>
              <a:t> </a:t>
            </a:r>
            <a:endParaRPr lang="en-GB" dirty="0" smtClean="0"/>
          </a:p>
          <a:p>
            <a:r>
              <a:rPr lang="hy-AM" i="1" u="sng" dirty="0" smtClean="0">
                <a:hlinkClick r:id="rId6"/>
              </a:rPr>
              <a:t>Սկուգարն ու մյուսներն ընդդեմ Ռուսաստանյան Դաշնության</a:t>
            </a:r>
            <a:r>
              <a:rPr lang="hy-AM" dirty="0" smtClean="0"/>
              <a:t>, անընդունելիության որոշում.</a:t>
            </a:r>
            <a:endParaRPr lang="en-GB" dirty="0" smtClean="0"/>
          </a:p>
          <a:p>
            <a:r>
              <a:rPr lang="hy-AM" b="1" i="1" dirty="0" smtClean="0"/>
              <a:t> </a:t>
            </a:r>
            <a:endParaRPr lang="en-GB" dirty="0" smtClean="0"/>
          </a:p>
          <a:p>
            <a:pPr lvl="2"/>
            <a:r>
              <a:rPr lang="hy-AM" b="1" i="1" dirty="0" smtClean="0"/>
              <a:t>Քարոզ.</a:t>
            </a:r>
            <a:endParaRPr lang="en-GB" dirty="0" smtClean="0"/>
          </a:p>
          <a:p>
            <a:r>
              <a:rPr lang="hy-AM" b="1" i="1" dirty="0" smtClean="0"/>
              <a:t> </a:t>
            </a:r>
            <a:endParaRPr lang="en-GB" dirty="0" smtClean="0"/>
          </a:p>
          <a:p>
            <a:r>
              <a:rPr lang="hy-AM" i="1" u="sng" dirty="0" smtClean="0">
                <a:hlinkClick r:id="rId7"/>
              </a:rPr>
              <a:t>Սերիֆն ընդդեմ Հունաստանի</a:t>
            </a:r>
            <a:r>
              <a:rPr lang="hy-AM" dirty="0" smtClean="0"/>
              <a:t>, կետեր </a:t>
            </a:r>
            <a:r>
              <a:rPr lang="en-GB" dirty="0" smtClean="0"/>
              <a:t>38-39.</a:t>
            </a:r>
          </a:p>
          <a:p>
            <a:r>
              <a:rPr lang="en-GB" dirty="0" smtClean="0"/>
              <a:t> </a:t>
            </a:r>
          </a:p>
          <a:p>
            <a:r>
              <a:rPr lang="hy-AM" i="1" u="sng" dirty="0" smtClean="0">
                <a:hlinkClick r:id="rId8"/>
              </a:rPr>
              <a:t>Փերրին ընդդեմ Լիտվայի</a:t>
            </a:r>
            <a:r>
              <a:rPr lang="hy-AM" dirty="0" smtClean="0"/>
              <a:t>, կետեր </a:t>
            </a:r>
            <a:r>
              <a:rPr lang="en-GB" dirty="0" smtClean="0"/>
              <a:t>51-53 (</a:t>
            </a:r>
            <a:r>
              <a:rPr lang="hy-AM" dirty="0" smtClean="0"/>
              <a:t>ֆրանս.</a:t>
            </a:r>
            <a:r>
              <a:rPr lang="en-GB" dirty="0" smtClean="0"/>
              <a:t>).</a:t>
            </a:r>
          </a:p>
          <a:p>
            <a:r>
              <a:rPr lang="en-GB" b="1" i="1" dirty="0" smtClean="0"/>
              <a:t> </a:t>
            </a:r>
            <a:endParaRPr lang="en-GB" dirty="0" smtClean="0"/>
          </a:p>
          <a:p>
            <a:pPr lvl="2"/>
            <a:r>
              <a:rPr lang="hy-AM" b="1" i="1" dirty="0" smtClean="0"/>
              <a:t>Պաշտամունք.</a:t>
            </a:r>
            <a:endParaRPr lang="en-GB" dirty="0" smtClean="0"/>
          </a:p>
          <a:p>
            <a:r>
              <a:rPr lang="hy-AM" b="1" i="1" dirty="0" smtClean="0"/>
              <a:t> </a:t>
            </a:r>
            <a:endParaRPr lang="en-GB" dirty="0" smtClean="0"/>
          </a:p>
          <a:p>
            <a:r>
              <a:rPr lang="hy-AM" i="1" u="sng" dirty="0" smtClean="0">
                <a:hlinkClick r:id="rId9"/>
              </a:rPr>
              <a:t>Ագգան ընդդեմ Հունաստանի (թիվ 4)</a:t>
            </a:r>
            <a:r>
              <a:rPr lang="hy-AM" dirty="0" smtClean="0"/>
              <a:t>, կետեր 22-23.</a:t>
            </a:r>
            <a:endParaRPr lang="en-GB" dirty="0" smtClean="0"/>
          </a:p>
          <a:p>
            <a:r>
              <a:rPr lang="hy-AM" dirty="0" smtClean="0"/>
              <a:t> </a:t>
            </a:r>
            <a:endParaRPr lang="en-GB" dirty="0" smtClean="0"/>
          </a:p>
          <a:p>
            <a:r>
              <a:rPr lang="hy-AM" i="1" u="sng" dirty="0" smtClean="0">
                <a:hlinkClick r:id="rId10"/>
              </a:rPr>
              <a:t>Կուզնեցովն ու մյուսներն ընդդեմ Ռուսաստանյան Դաշնության</a:t>
            </a:r>
            <a:r>
              <a:rPr lang="hy-AM" dirty="0" smtClean="0"/>
              <a:t>, կետեր 56-57:</a:t>
            </a:r>
            <a:endParaRPr lang="en-GB" dirty="0" smtClean="0"/>
          </a:p>
          <a:p>
            <a:endParaRPr lang="en-GB" dirty="0"/>
          </a:p>
        </p:txBody>
      </p:sp>
      <p:sp>
        <p:nvSpPr>
          <p:cNvPr id="4" name="Slide Number Placeholder 3"/>
          <p:cNvSpPr>
            <a:spLocks noGrp="1"/>
          </p:cNvSpPr>
          <p:nvPr>
            <p:ph type="sldNum" sz="quarter" idx="10"/>
          </p:nvPr>
        </p:nvSpPr>
        <p:spPr/>
        <p:txBody>
          <a:bodyPr/>
          <a:lstStyle/>
          <a:p>
            <a:fld id="{B69D9247-7E29-4FE7-890F-DF59D13BF24D}" type="slidenum">
              <a:rPr lang="en-GB" smtClean="0"/>
              <a:t>14</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GB" dirty="0" smtClean="0"/>
          </a:p>
          <a:p>
            <a:r>
              <a:rPr lang="hy-AM" i="1" u="sng" dirty="0" smtClean="0">
                <a:hlinkClick r:id="rId3"/>
              </a:rPr>
              <a:t>Շաարե Շալոմ Վե Ցեդեկ ընդդեմ Ֆրանսիայի</a:t>
            </a:r>
            <a:r>
              <a:rPr lang="hy-AM" dirty="0" smtClean="0"/>
              <a:t>, կետեր </a:t>
            </a:r>
            <a:r>
              <a:rPr lang="en-GB" dirty="0" smtClean="0"/>
              <a:t>72-73.</a:t>
            </a:r>
          </a:p>
          <a:p>
            <a:r>
              <a:rPr lang="hy-AM" i="1" dirty="0" smtClean="0"/>
              <a:t> </a:t>
            </a:r>
            <a:endParaRPr lang="en-GB" dirty="0" smtClean="0"/>
          </a:p>
          <a:p>
            <a:r>
              <a:rPr lang="hy-AM" i="1" u="sng" dirty="0" smtClean="0">
                <a:hlinkClick r:id="rId4"/>
              </a:rPr>
              <a:t>Մանուսակիսն ու մյուսներն ընդդեմ Հունաստանի</a:t>
            </a:r>
            <a:r>
              <a:rPr lang="hy-AM" dirty="0" smtClean="0"/>
              <a:t>, կետ 36.</a:t>
            </a:r>
            <a:endParaRPr lang="en-GB" dirty="0" smtClean="0"/>
          </a:p>
          <a:p>
            <a:r>
              <a:rPr lang="hy-AM" b="1" i="1" dirty="0" smtClean="0"/>
              <a:t> </a:t>
            </a:r>
            <a:endParaRPr lang="en-GB" dirty="0" smtClean="0"/>
          </a:p>
          <a:p>
            <a:pPr lvl="2"/>
            <a:r>
              <a:rPr lang="hy-AM" b="1" i="1" dirty="0" smtClean="0"/>
              <a:t>Դավանանք.</a:t>
            </a:r>
            <a:endParaRPr lang="en-GB" dirty="0" smtClean="0"/>
          </a:p>
          <a:p>
            <a:r>
              <a:rPr lang="hy-AM" b="1" i="1" dirty="0" smtClean="0"/>
              <a:t> </a:t>
            </a:r>
            <a:endParaRPr lang="en-GB" dirty="0" smtClean="0"/>
          </a:p>
          <a:p>
            <a:r>
              <a:rPr lang="hy-AM" i="1" u="sng" dirty="0" smtClean="0">
                <a:hlinkClick r:id="rId5"/>
              </a:rPr>
              <a:t>Կալաչն ընդդեմ Թուրքիայի</a:t>
            </a:r>
            <a:r>
              <a:rPr lang="hy-AM" dirty="0" smtClean="0"/>
              <a:t>, կետեր </a:t>
            </a:r>
            <a:r>
              <a:rPr lang="en-GB" dirty="0" smtClean="0"/>
              <a:t>27-31.</a:t>
            </a:r>
          </a:p>
          <a:p>
            <a:r>
              <a:rPr lang="hy-AM" dirty="0" smtClean="0"/>
              <a:t> </a:t>
            </a:r>
            <a:endParaRPr lang="en-GB" dirty="0" smtClean="0"/>
          </a:p>
          <a:p>
            <a:r>
              <a:rPr lang="hy-AM" i="1" u="sng" dirty="0" smtClean="0">
                <a:hlinkClick r:id="rId6"/>
              </a:rPr>
              <a:t>Սկուգարն ու մյուսներն ընդդեմ Ռուսաստանյան Դաշնության</a:t>
            </a:r>
            <a:r>
              <a:rPr lang="hy-AM" dirty="0" smtClean="0"/>
              <a:t>, անընդունելիության որոշում.</a:t>
            </a:r>
            <a:endParaRPr lang="en-GB" dirty="0" smtClean="0"/>
          </a:p>
          <a:p>
            <a:r>
              <a:rPr lang="hy-AM" b="1" i="1" dirty="0" smtClean="0"/>
              <a:t> </a:t>
            </a:r>
            <a:endParaRPr lang="en-GB" dirty="0" smtClean="0"/>
          </a:p>
          <a:p>
            <a:pPr lvl="2"/>
            <a:r>
              <a:rPr lang="hy-AM" b="1" i="1" dirty="0" smtClean="0"/>
              <a:t>Քարոզ.</a:t>
            </a:r>
            <a:endParaRPr lang="en-GB" dirty="0" smtClean="0"/>
          </a:p>
          <a:p>
            <a:r>
              <a:rPr lang="hy-AM" b="1" i="1" dirty="0" smtClean="0"/>
              <a:t> </a:t>
            </a:r>
            <a:endParaRPr lang="en-GB" dirty="0" smtClean="0"/>
          </a:p>
          <a:p>
            <a:r>
              <a:rPr lang="hy-AM" i="1" u="sng" dirty="0" smtClean="0">
                <a:hlinkClick r:id="rId7"/>
              </a:rPr>
              <a:t>Սերիֆն ընդդեմ Հունաստանի</a:t>
            </a:r>
            <a:r>
              <a:rPr lang="hy-AM" dirty="0" smtClean="0"/>
              <a:t>, կետեր </a:t>
            </a:r>
            <a:r>
              <a:rPr lang="en-GB" dirty="0" smtClean="0"/>
              <a:t>38-39.</a:t>
            </a:r>
          </a:p>
          <a:p>
            <a:r>
              <a:rPr lang="en-GB" dirty="0" smtClean="0"/>
              <a:t> </a:t>
            </a:r>
          </a:p>
          <a:p>
            <a:r>
              <a:rPr lang="hy-AM" i="1" u="sng" dirty="0" smtClean="0">
                <a:hlinkClick r:id="rId8"/>
              </a:rPr>
              <a:t>Փերրին ընդդեմ Լիտվայի</a:t>
            </a:r>
            <a:r>
              <a:rPr lang="hy-AM" dirty="0" smtClean="0"/>
              <a:t>, կետեր </a:t>
            </a:r>
            <a:r>
              <a:rPr lang="en-GB" dirty="0" smtClean="0"/>
              <a:t>51-53 (</a:t>
            </a:r>
            <a:r>
              <a:rPr lang="hy-AM" dirty="0" smtClean="0"/>
              <a:t>ֆրանս.</a:t>
            </a:r>
            <a:r>
              <a:rPr lang="en-GB" dirty="0" smtClean="0"/>
              <a:t>).</a:t>
            </a:r>
          </a:p>
          <a:p>
            <a:r>
              <a:rPr lang="en-GB" b="1" i="1" dirty="0" smtClean="0"/>
              <a:t> </a:t>
            </a:r>
            <a:endParaRPr lang="en-GB" dirty="0" smtClean="0"/>
          </a:p>
          <a:p>
            <a:pPr lvl="2"/>
            <a:r>
              <a:rPr lang="hy-AM" b="1" i="1" dirty="0" smtClean="0"/>
              <a:t>Պաշտամունք.</a:t>
            </a:r>
            <a:endParaRPr lang="en-GB" dirty="0" smtClean="0"/>
          </a:p>
          <a:p>
            <a:r>
              <a:rPr lang="hy-AM" b="1" i="1" dirty="0" smtClean="0"/>
              <a:t> </a:t>
            </a:r>
            <a:endParaRPr lang="en-GB" dirty="0" smtClean="0"/>
          </a:p>
          <a:p>
            <a:r>
              <a:rPr lang="hy-AM" i="1" u="sng" dirty="0" smtClean="0">
                <a:hlinkClick r:id="rId9"/>
              </a:rPr>
              <a:t>Ագգան ընդդեմ Հունաստանի (թիվ 4)</a:t>
            </a:r>
            <a:r>
              <a:rPr lang="hy-AM" dirty="0" smtClean="0"/>
              <a:t>, կետեր 22-23.</a:t>
            </a:r>
            <a:endParaRPr lang="en-GB" dirty="0" smtClean="0"/>
          </a:p>
          <a:p>
            <a:r>
              <a:rPr lang="hy-AM" dirty="0" smtClean="0"/>
              <a:t> </a:t>
            </a:r>
            <a:endParaRPr lang="en-GB" dirty="0" smtClean="0"/>
          </a:p>
          <a:p>
            <a:r>
              <a:rPr lang="hy-AM" i="1" u="sng" dirty="0" smtClean="0">
                <a:hlinkClick r:id="rId10"/>
              </a:rPr>
              <a:t>Կուզնեցովն ու մյուսներն ընդդեմ Ռուսաստանյան Դաշնության</a:t>
            </a:r>
            <a:r>
              <a:rPr lang="hy-AM" dirty="0" smtClean="0"/>
              <a:t>, կետեր 56-57:</a:t>
            </a:r>
            <a:endParaRPr lang="en-GB" dirty="0" smtClean="0"/>
          </a:p>
          <a:p>
            <a:endParaRPr lang="en-GB" dirty="0"/>
          </a:p>
        </p:txBody>
      </p:sp>
      <p:sp>
        <p:nvSpPr>
          <p:cNvPr id="4" name="Slide Number Placeholder 3"/>
          <p:cNvSpPr>
            <a:spLocks noGrp="1"/>
          </p:cNvSpPr>
          <p:nvPr>
            <p:ph type="sldNum" sz="quarter" idx="10"/>
          </p:nvPr>
        </p:nvSpPr>
        <p:spPr/>
        <p:txBody>
          <a:bodyPr/>
          <a:lstStyle/>
          <a:p>
            <a:fld id="{B69D9247-7E29-4FE7-890F-DF59D13BF24D}" type="slidenum">
              <a:rPr lang="en-GB" smtClean="0"/>
              <a:t>15</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GB" dirty="0" smtClean="0"/>
          </a:p>
          <a:p>
            <a:r>
              <a:rPr lang="hy-AM" i="1" u="sng" dirty="0" smtClean="0">
                <a:hlinkClick r:id="rId3"/>
              </a:rPr>
              <a:t>Շաարե Շալոմ Վե Ցեդեկ ընդդեմ Ֆրանսիայի</a:t>
            </a:r>
            <a:r>
              <a:rPr lang="hy-AM" dirty="0" smtClean="0"/>
              <a:t>, կետեր </a:t>
            </a:r>
            <a:r>
              <a:rPr lang="en-GB" dirty="0" smtClean="0"/>
              <a:t>72-73.</a:t>
            </a:r>
          </a:p>
          <a:p>
            <a:r>
              <a:rPr lang="hy-AM" i="1" dirty="0" smtClean="0"/>
              <a:t> </a:t>
            </a:r>
            <a:endParaRPr lang="en-GB" dirty="0" smtClean="0"/>
          </a:p>
          <a:p>
            <a:r>
              <a:rPr lang="hy-AM" i="1" u="sng" dirty="0" smtClean="0">
                <a:hlinkClick r:id="rId4"/>
              </a:rPr>
              <a:t>Մանուսակիսն ու մյուսներն ընդդեմ Հունաստանի</a:t>
            </a:r>
            <a:r>
              <a:rPr lang="hy-AM" dirty="0" smtClean="0"/>
              <a:t>, կետ 36.</a:t>
            </a:r>
            <a:endParaRPr lang="en-GB" dirty="0" smtClean="0"/>
          </a:p>
          <a:p>
            <a:r>
              <a:rPr lang="hy-AM" b="1" i="1" dirty="0" smtClean="0"/>
              <a:t> </a:t>
            </a:r>
            <a:endParaRPr lang="en-GB" dirty="0" smtClean="0"/>
          </a:p>
          <a:p>
            <a:pPr lvl="2"/>
            <a:r>
              <a:rPr lang="hy-AM" b="1" i="1" dirty="0" smtClean="0"/>
              <a:t>Դավանանք.</a:t>
            </a:r>
            <a:endParaRPr lang="en-GB" dirty="0" smtClean="0"/>
          </a:p>
          <a:p>
            <a:r>
              <a:rPr lang="hy-AM" b="1" i="1" dirty="0" smtClean="0"/>
              <a:t> </a:t>
            </a:r>
            <a:endParaRPr lang="en-GB" dirty="0" smtClean="0"/>
          </a:p>
          <a:p>
            <a:r>
              <a:rPr lang="hy-AM" i="1" u="sng" dirty="0" smtClean="0">
                <a:hlinkClick r:id="rId5"/>
              </a:rPr>
              <a:t>Կալաչն ընդդեմ Թուրքիայի</a:t>
            </a:r>
            <a:r>
              <a:rPr lang="hy-AM" dirty="0" smtClean="0"/>
              <a:t>, կետեր </a:t>
            </a:r>
            <a:r>
              <a:rPr lang="en-GB" dirty="0" smtClean="0"/>
              <a:t>27-31.</a:t>
            </a:r>
          </a:p>
          <a:p>
            <a:r>
              <a:rPr lang="hy-AM" dirty="0" smtClean="0"/>
              <a:t> </a:t>
            </a:r>
            <a:endParaRPr lang="en-GB" dirty="0" smtClean="0"/>
          </a:p>
          <a:p>
            <a:r>
              <a:rPr lang="hy-AM" i="1" u="sng" dirty="0" smtClean="0">
                <a:hlinkClick r:id="rId6"/>
              </a:rPr>
              <a:t>Սկուգարն ու մյուսներն ընդդեմ Ռուսաստանյան Դաշնության</a:t>
            </a:r>
            <a:r>
              <a:rPr lang="hy-AM" dirty="0" smtClean="0"/>
              <a:t>, անընդունելիության որոշում.</a:t>
            </a:r>
            <a:endParaRPr lang="en-GB" dirty="0" smtClean="0"/>
          </a:p>
          <a:p>
            <a:r>
              <a:rPr lang="hy-AM" b="1" i="1" dirty="0" smtClean="0"/>
              <a:t> </a:t>
            </a:r>
            <a:endParaRPr lang="en-GB" dirty="0" smtClean="0"/>
          </a:p>
          <a:p>
            <a:pPr lvl="2"/>
            <a:r>
              <a:rPr lang="hy-AM" b="1" i="1" dirty="0" smtClean="0"/>
              <a:t>Քարոզ.</a:t>
            </a:r>
            <a:endParaRPr lang="en-GB" dirty="0" smtClean="0"/>
          </a:p>
          <a:p>
            <a:r>
              <a:rPr lang="hy-AM" b="1" i="1" dirty="0" smtClean="0"/>
              <a:t> </a:t>
            </a:r>
            <a:endParaRPr lang="en-GB" dirty="0" smtClean="0"/>
          </a:p>
          <a:p>
            <a:r>
              <a:rPr lang="hy-AM" i="1" u="sng" dirty="0" smtClean="0">
                <a:hlinkClick r:id="rId7"/>
              </a:rPr>
              <a:t>Սերիֆն ընդդեմ Հունաստանի</a:t>
            </a:r>
            <a:r>
              <a:rPr lang="hy-AM" dirty="0" smtClean="0"/>
              <a:t>, կետեր </a:t>
            </a:r>
            <a:r>
              <a:rPr lang="en-GB" dirty="0" smtClean="0"/>
              <a:t>38-39.</a:t>
            </a:r>
          </a:p>
          <a:p>
            <a:r>
              <a:rPr lang="en-GB" dirty="0" smtClean="0"/>
              <a:t> </a:t>
            </a:r>
          </a:p>
          <a:p>
            <a:r>
              <a:rPr lang="hy-AM" i="1" u="sng" dirty="0" smtClean="0">
                <a:hlinkClick r:id="rId8"/>
              </a:rPr>
              <a:t>Փերրին ընդդեմ Լիտվայի</a:t>
            </a:r>
            <a:r>
              <a:rPr lang="hy-AM" dirty="0" smtClean="0"/>
              <a:t>, կետեր </a:t>
            </a:r>
            <a:r>
              <a:rPr lang="en-GB" dirty="0" smtClean="0"/>
              <a:t>51-53 (</a:t>
            </a:r>
            <a:r>
              <a:rPr lang="hy-AM" dirty="0" smtClean="0"/>
              <a:t>ֆրանս.</a:t>
            </a:r>
            <a:r>
              <a:rPr lang="en-GB" dirty="0" smtClean="0"/>
              <a:t>).</a:t>
            </a:r>
          </a:p>
          <a:p>
            <a:r>
              <a:rPr lang="en-GB" b="1" i="1" dirty="0" smtClean="0"/>
              <a:t> </a:t>
            </a:r>
            <a:endParaRPr lang="en-GB" dirty="0" smtClean="0"/>
          </a:p>
          <a:p>
            <a:pPr lvl="2"/>
            <a:r>
              <a:rPr lang="hy-AM" b="1" i="1" dirty="0" smtClean="0"/>
              <a:t>Պաշտամունք.</a:t>
            </a:r>
            <a:endParaRPr lang="en-GB" dirty="0" smtClean="0"/>
          </a:p>
          <a:p>
            <a:r>
              <a:rPr lang="hy-AM" b="1" i="1" dirty="0" smtClean="0"/>
              <a:t> </a:t>
            </a:r>
            <a:endParaRPr lang="en-GB" dirty="0" smtClean="0"/>
          </a:p>
          <a:p>
            <a:r>
              <a:rPr lang="hy-AM" i="1" u="sng" dirty="0" smtClean="0">
                <a:hlinkClick r:id="rId9"/>
              </a:rPr>
              <a:t>Ագգան ընդդեմ Հունաստանի (թիվ 4)</a:t>
            </a:r>
            <a:r>
              <a:rPr lang="hy-AM" dirty="0" smtClean="0"/>
              <a:t>, կետեր 22-23.</a:t>
            </a:r>
            <a:endParaRPr lang="en-GB" dirty="0" smtClean="0"/>
          </a:p>
          <a:p>
            <a:r>
              <a:rPr lang="hy-AM" dirty="0" smtClean="0"/>
              <a:t> </a:t>
            </a:r>
            <a:endParaRPr lang="en-GB" dirty="0" smtClean="0"/>
          </a:p>
          <a:p>
            <a:r>
              <a:rPr lang="hy-AM" i="1" u="sng" dirty="0" smtClean="0">
                <a:hlinkClick r:id="rId10"/>
              </a:rPr>
              <a:t>Կուզնեցովն ու մյուսներն ընդդեմ Ռուսաստանյան Դաշնության</a:t>
            </a:r>
            <a:r>
              <a:rPr lang="hy-AM" dirty="0" smtClean="0"/>
              <a:t>, կետեր 56-57:</a:t>
            </a:r>
            <a:endParaRPr lang="en-GB" dirty="0" smtClean="0"/>
          </a:p>
          <a:p>
            <a:endParaRPr lang="en-GB" dirty="0"/>
          </a:p>
        </p:txBody>
      </p:sp>
      <p:sp>
        <p:nvSpPr>
          <p:cNvPr id="4" name="Slide Number Placeholder 3"/>
          <p:cNvSpPr>
            <a:spLocks noGrp="1"/>
          </p:cNvSpPr>
          <p:nvPr>
            <p:ph type="sldNum" sz="quarter" idx="10"/>
          </p:nvPr>
        </p:nvSpPr>
        <p:spPr/>
        <p:txBody>
          <a:bodyPr/>
          <a:lstStyle/>
          <a:p>
            <a:fld id="{B69D9247-7E29-4FE7-890F-DF59D13BF24D}" type="slidenum">
              <a:rPr lang="en-GB" smtClean="0"/>
              <a:t>16</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Tip: Add your own speaker notes here.</a:t>
            </a:r>
          </a:p>
        </p:txBody>
      </p:sp>
      <p:sp>
        <p:nvSpPr>
          <p:cNvPr id="4" name="Slide Number Placeholder 3"/>
          <p:cNvSpPr>
            <a:spLocks noGrp="1"/>
          </p:cNvSpPr>
          <p:nvPr>
            <p:ph type="sldNum" sz="quarter" idx="10"/>
          </p:nvPr>
        </p:nvSpPr>
        <p:spPr/>
        <p:txBody>
          <a:bodyPr/>
          <a:lstStyle/>
          <a:p>
            <a:fld id="{F7EBFB8C-BBFF-4397-A51C-1E92596422A9}" type="slidenum">
              <a:rPr lang="en-US" smtClean="0">
                <a:solidFill>
                  <a:prstClr val="black"/>
                </a:solidFill>
              </a:rPr>
              <a:pPr/>
              <a:t>17</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Tip: Add your own speaker notes here.</a:t>
            </a:r>
          </a:p>
        </p:txBody>
      </p:sp>
      <p:sp>
        <p:nvSpPr>
          <p:cNvPr id="4" name="Slide Number Placeholder 3"/>
          <p:cNvSpPr>
            <a:spLocks noGrp="1"/>
          </p:cNvSpPr>
          <p:nvPr>
            <p:ph type="sldNum" sz="quarter" idx="10"/>
          </p:nvPr>
        </p:nvSpPr>
        <p:spPr/>
        <p:txBody>
          <a:bodyPr/>
          <a:lstStyle/>
          <a:p>
            <a:fld id="{F7EBFB8C-BBFF-4397-A51C-1E92596422A9}" type="slidenum">
              <a:rPr lang="en-US" smtClean="0">
                <a:solidFill>
                  <a:prstClr val="black"/>
                </a:solidFill>
              </a:rPr>
              <a:pPr/>
              <a:t>18</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Tip: Add your own speaker notes here.</a:t>
            </a:r>
          </a:p>
        </p:txBody>
      </p:sp>
      <p:sp>
        <p:nvSpPr>
          <p:cNvPr id="4" name="Slide Number Placeholder 3"/>
          <p:cNvSpPr>
            <a:spLocks noGrp="1"/>
          </p:cNvSpPr>
          <p:nvPr>
            <p:ph type="sldNum" sz="quarter" idx="10"/>
          </p:nvPr>
        </p:nvSpPr>
        <p:spPr/>
        <p:txBody>
          <a:bodyPr/>
          <a:lstStyle/>
          <a:p>
            <a:fld id="{F7EBFB8C-BBFF-4397-A51C-1E92596422A9}" type="slidenum">
              <a:rPr lang="en-US" smtClean="0">
                <a:solidFill>
                  <a:prstClr val="black"/>
                </a:solidFill>
              </a:rPr>
              <a:pPr/>
              <a:t>19</a:t>
            </a:fld>
            <a:endParaRPr 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Tip: Add your own speaker notes here.</a:t>
            </a:r>
          </a:p>
        </p:txBody>
      </p:sp>
      <p:sp>
        <p:nvSpPr>
          <p:cNvPr id="4" name="Slide Number Placeholder 3"/>
          <p:cNvSpPr>
            <a:spLocks noGrp="1"/>
          </p:cNvSpPr>
          <p:nvPr>
            <p:ph type="sldNum" sz="quarter" idx="10"/>
          </p:nvPr>
        </p:nvSpPr>
        <p:spPr/>
        <p:txBody>
          <a:bodyPr/>
          <a:lstStyle/>
          <a:p>
            <a:fld id="{F7EBFB8C-BBFF-4397-A51C-1E92596422A9}" type="slidenum">
              <a:rPr lang="en-US" smtClean="0">
                <a:solidFill>
                  <a:prstClr val="black"/>
                </a:solidFill>
              </a:rPr>
              <a:pPr/>
              <a:t>20</a:t>
            </a:fld>
            <a:endParaRPr 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Tip: Add your own speaker notes here.</a:t>
            </a:r>
          </a:p>
        </p:txBody>
      </p:sp>
      <p:sp>
        <p:nvSpPr>
          <p:cNvPr id="4" name="Slide Number Placeholder 3"/>
          <p:cNvSpPr>
            <a:spLocks noGrp="1"/>
          </p:cNvSpPr>
          <p:nvPr>
            <p:ph type="sldNum" sz="quarter" idx="10"/>
          </p:nvPr>
        </p:nvSpPr>
        <p:spPr/>
        <p:txBody>
          <a:bodyPr/>
          <a:lstStyle/>
          <a:p>
            <a:fld id="{F7EBFB8C-BBFF-4397-A51C-1E92596422A9}" type="slidenum">
              <a:rPr lang="en-US" smtClean="0">
                <a:solidFill>
                  <a:prstClr val="black"/>
                </a:solidFill>
              </a:rPr>
              <a:pPr/>
              <a:t>21</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Tip: Add your own speaker notes here.</a:t>
            </a:r>
          </a:p>
        </p:txBody>
      </p:sp>
      <p:sp>
        <p:nvSpPr>
          <p:cNvPr id="4" name="Slide Number Placeholder 3"/>
          <p:cNvSpPr>
            <a:spLocks noGrp="1"/>
          </p:cNvSpPr>
          <p:nvPr>
            <p:ph type="sldNum" sz="quarter" idx="10"/>
          </p:nvPr>
        </p:nvSpPr>
        <p:spPr/>
        <p:txBody>
          <a:bodyPr/>
          <a:lstStyle/>
          <a:p>
            <a:fld id="{F7EBFB8C-BBFF-4397-A51C-1E92596422A9}" type="slidenum">
              <a:rPr lang="en-US" smtClean="0">
                <a:solidFill>
                  <a:prstClr val="black"/>
                </a:solidFill>
              </a:rPr>
              <a:pPr/>
              <a:t>22</a:t>
            </a:fld>
            <a:endParaRPr lang="en-U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Tip: Add your own speaker notes here.</a:t>
            </a:r>
          </a:p>
        </p:txBody>
      </p:sp>
      <p:sp>
        <p:nvSpPr>
          <p:cNvPr id="4" name="Slide Number Placeholder 3"/>
          <p:cNvSpPr>
            <a:spLocks noGrp="1"/>
          </p:cNvSpPr>
          <p:nvPr>
            <p:ph type="sldNum" sz="quarter" idx="10"/>
          </p:nvPr>
        </p:nvSpPr>
        <p:spPr/>
        <p:txBody>
          <a:bodyPr/>
          <a:lstStyle/>
          <a:p>
            <a:fld id="{F7EBFB8C-BBFF-4397-A51C-1E92596422A9}" type="slidenum">
              <a:rPr lang="en-US" smtClean="0">
                <a:solidFill>
                  <a:prstClr val="black"/>
                </a:solidFill>
              </a:rPr>
              <a:pPr/>
              <a:t>23</a:t>
            </a:fld>
            <a:endParaRPr 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Tip: Add your own speaker notes here.</a:t>
            </a:r>
          </a:p>
        </p:txBody>
      </p:sp>
      <p:sp>
        <p:nvSpPr>
          <p:cNvPr id="4" name="Slide Number Placeholder 3"/>
          <p:cNvSpPr>
            <a:spLocks noGrp="1"/>
          </p:cNvSpPr>
          <p:nvPr>
            <p:ph type="sldNum" sz="quarter" idx="10"/>
          </p:nvPr>
        </p:nvSpPr>
        <p:spPr/>
        <p:txBody>
          <a:bodyPr/>
          <a:lstStyle/>
          <a:p>
            <a:fld id="{F7EBFB8C-BBFF-4397-A51C-1E92596422A9}" type="slidenum">
              <a:rPr lang="en-US" smtClean="0"/>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890B6B8-D125-41CA-859D-A62CC80FEADE}" type="datetimeFigureOut">
              <a:rPr lang="en-GB" smtClean="0"/>
              <a:t>17/05/2014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890B6B8-D125-41CA-859D-A62CC80FEADE}" type="datetimeFigureOut">
              <a:rPr lang="en-GB" smtClean="0"/>
              <a:t>17/05/2014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90B6B8-D125-41CA-859D-A62CC80FEADE}" type="datetimeFigureOut">
              <a:rPr lang="en-GB" smtClean="0"/>
              <a:t>17/05/2014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890B6B8-D125-41CA-859D-A62CC80FEADE}" type="datetimeFigureOut">
              <a:rPr lang="en-GB" smtClean="0"/>
              <a:t>17/05/2014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890B6B8-D125-41CA-859D-A62CC80FEADE}" type="datetimeFigureOut">
              <a:rPr lang="en-GB" smtClean="0"/>
              <a:t>17/05/2014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890B6B8-D125-41CA-859D-A62CC80FEADE}" type="datetimeFigureOut">
              <a:rPr lang="en-GB" smtClean="0"/>
              <a:t>17/05/2014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90B6B8-D125-41CA-859D-A62CC80FEADE}" type="datetimeFigureOut">
              <a:rPr lang="en-GB" smtClean="0"/>
              <a:t>17/05/2014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90B6B8-D125-41CA-859D-A62CC80FEADE}" type="datetimeFigureOut">
              <a:rPr lang="en-GB" smtClean="0"/>
              <a:t>17/05/2014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90B6B8-D125-41CA-859D-A62CC80FEADE}" type="datetimeFigureOut">
              <a:rPr lang="en-GB" smtClean="0"/>
              <a:t>17/05/2014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890B6B8-D125-41CA-859D-A62CC80FEADE}" type="datetimeFigureOut">
              <a:rPr lang="en-GB" smtClean="0"/>
              <a:t>17/05/2014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890B6B8-D125-41CA-859D-A62CC80FEADE}" type="datetimeFigureOut">
              <a:rPr lang="en-GB" smtClean="0"/>
              <a:t>17/05/2014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4FAD9D-E8EB-4882-9348-F9DF5D9829FA}"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5608" y="435936"/>
            <a:ext cx="7406640" cy="1472184"/>
          </a:xfrm>
        </p:spPr>
        <p:txBody>
          <a:bodyPr anchor="b"/>
          <a:lstStyle>
            <a:lvl1pPr algn="l">
              <a:defRPr/>
            </a:lvl1pPr>
            <a:extLst/>
          </a:lstStyle>
          <a:p>
            <a:r>
              <a:rPr lang="en-US" noProof="1"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a:lstStyle>
            <a:lvl1pPr marL="7315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noProof="1" smtClean="0"/>
              <a:t>Click to edit Master subtitle style</a:t>
            </a:r>
            <a:endParaRPr lang="en-US" dirty="0"/>
          </a:p>
        </p:txBody>
      </p:sp>
      <p:sp>
        <p:nvSpPr>
          <p:cNvPr id="7" name="Date Placeholder 6"/>
          <p:cNvSpPr>
            <a:spLocks noGrp="1"/>
          </p:cNvSpPr>
          <p:nvPr>
            <p:ph type="dt" sz="half" idx="10"/>
          </p:nvPr>
        </p:nvSpPr>
        <p:spPr/>
        <p:txBody>
          <a:bodyPr/>
          <a:lstStyle>
            <a:extLst/>
          </a:lstStyle>
          <a:p>
            <a:fld id="{AB633F23-BD7A-4454-9BEB-EB9B55CB5FDA}"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20" name="Footer Placeholder 19"/>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10" name="Slide Number Placeholder 9"/>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1363860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DE0449C0-9663-4985-AF19-9ACCDD099CB3}"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2243501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dirty="0"/>
          </a:p>
        </p:txBody>
      </p:sp>
      <p:sp>
        <p:nvSpPr>
          <p:cNvPr id="3" name="Text Placeholder 2"/>
          <p:cNvSpPr>
            <a:spLocks noGrp="1"/>
          </p:cNvSpPr>
          <p:nvPr>
            <p:ph type="body" idx="1"/>
          </p:nvPr>
        </p:nvSpPr>
        <p:spPr>
          <a:xfrm>
            <a:off x="2578392" y="1100138"/>
            <a:ext cx="6400800" cy="1509712"/>
          </a:xfrm>
        </p:spPr>
        <p:txBody>
          <a:bodyPr anchor="b"/>
          <a:lstStyle>
            <a:lvl1pPr marL="27432"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p:txBody>
          <a:bodyPr/>
          <a:lstStyle>
            <a:extLst/>
          </a:lstStyle>
          <a:p>
            <a:fld id="{09DAA5F0-FAF1-429A-875E-27CDFD58FF71}"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16169245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9" name="Pie 8"/>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Oval 9"/>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33974" y="-54"/>
            <a:ext cx="8131127"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dirty="0"/>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3A4503AE-FA39-4857-8FD2-7DC16BC59496}"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4077925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extLst/>
          </a:lstStyle>
          <a:p>
            <a:fld id="{EEA36734-4B80-4E69-8B5F-4F5E1311180C}"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8" name="Footer Placeholder 7"/>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1120529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extLst/>
          </a:lstStyle>
          <a:p>
            <a:fld id="{0276DBEB-16F6-4A3E-9A89-DB4A76D6A1F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4" name="Footer Placeholder 3"/>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4274098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Date Placeholder 1"/>
          <p:cNvSpPr>
            <a:spLocks noGrp="1"/>
          </p:cNvSpPr>
          <p:nvPr>
            <p:ph type="dt" sz="half" idx="10"/>
          </p:nvPr>
        </p:nvSpPr>
        <p:spPr/>
        <p:txBody>
          <a:bodyPr/>
          <a:lstStyle>
            <a:extLst/>
          </a:lstStyle>
          <a:p>
            <a:fld id="{C4B4A089-726B-426C-9EE3-9DE1AC9E82A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3" name="Footer Placeholder 2"/>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3199570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dirty="0"/>
          </a:p>
        </p:txBody>
      </p:sp>
      <p:sp>
        <p:nvSpPr>
          <p:cNvPr id="3" name="Text Placeholder 2"/>
          <p:cNvSpPr>
            <a:spLocks noGrp="1"/>
          </p:cNvSpPr>
          <p:nvPr>
            <p:ph type="body" idx="2"/>
          </p:nvPr>
        </p:nvSpPr>
        <p:spPr>
          <a:xfrm>
            <a:off x="457200" y="1435100"/>
            <a:ext cx="3810000" cy="698500"/>
          </a:xfrm>
        </p:spPr>
        <p:txBody>
          <a:bodyPr/>
          <a:lstStyle>
            <a:lvl1pPr marL="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DB24349C-CA11-4494-8440-89C800231C25}"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2978607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extLst/>
          </a:lstStyle>
          <a:p>
            <a:fld id="{E68647B1-996A-4A69-83C9-8B6085226B4D}"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0">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Shap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a:r>
              <a:rPr lang="en-US" smtClean="0"/>
              <a:t>Click icon to add picture</a:t>
            </a:r>
            <a:endParaRPr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Text Placeholder 3"/>
          <p:cNvSpPr>
            <a:spLocks noGrp="1"/>
          </p:cNvSpPr>
          <p:nvPr>
            <p:ph type="body" sz="half" idx="2"/>
          </p:nvPr>
        </p:nvSpPr>
        <p:spPr>
          <a:xfrm>
            <a:off x="838200" y="4800600"/>
            <a:ext cx="4419600" cy="762000"/>
          </a:xfrm>
        </p:spPr>
        <p:txBody>
          <a:bodyP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Tree>
    <p:extLst>
      <p:ext uri="{BB962C8B-B14F-4D97-AF65-F5344CB8AC3E}">
        <p14:creationId xmlns:p14="http://schemas.microsoft.com/office/powerpoint/2010/main" val="3157867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extLst/>
          </a:lstStyle>
          <a:p>
            <a:fld id="{9AB1F813-01F0-4249-8E2B-ACC94C41D3F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2284991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161AE495-E85B-4ED1-AA01-0E5B7F4A4ED7}"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19770096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5608" y="435936"/>
            <a:ext cx="7406640" cy="1472184"/>
          </a:xfrm>
        </p:spPr>
        <p:txBody>
          <a:bodyPr anchor="b"/>
          <a:lstStyle>
            <a:lvl1pPr algn="l">
              <a:defRPr/>
            </a:lvl1pPr>
            <a:extLst/>
          </a:lstStyle>
          <a:p>
            <a:r>
              <a:rPr lang="en-US" noProof="1"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a:lstStyle>
            <a:lvl1pPr marL="7315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noProof="1" smtClean="0"/>
              <a:t>Click to edit Master subtitle style</a:t>
            </a:r>
            <a:endParaRPr lang="en-US" dirty="0"/>
          </a:p>
        </p:txBody>
      </p:sp>
      <p:sp>
        <p:nvSpPr>
          <p:cNvPr id="7" name="Date Placeholder 6"/>
          <p:cNvSpPr>
            <a:spLocks noGrp="1"/>
          </p:cNvSpPr>
          <p:nvPr>
            <p:ph type="dt" sz="half" idx="10"/>
          </p:nvPr>
        </p:nvSpPr>
        <p:spPr/>
        <p:txBody>
          <a:bodyPr/>
          <a:lstStyle>
            <a:extLst/>
          </a:lstStyle>
          <a:p>
            <a:fld id="{AB633F23-BD7A-4454-9BEB-EB9B55CB5FDA}"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20" name="Footer Placeholder 19"/>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10" name="Slide Number Placeholder 9"/>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8392531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DE0449C0-9663-4985-AF19-9ACCDD099CB3}"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6123785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dirty="0"/>
          </a:p>
        </p:txBody>
      </p:sp>
      <p:sp>
        <p:nvSpPr>
          <p:cNvPr id="3" name="Text Placeholder 2"/>
          <p:cNvSpPr>
            <a:spLocks noGrp="1"/>
          </p:cNvSpPr>
          <p:nvPr>
            <p:ph type="body" idx="1"/>
          </p:nvPr>
        </p:nvSpPr>
        <p:spPr>
          <a:xfrm>
            <a:off x="2578392" y="1100138"/>
            <a:ext cx="6400800" cy="1509712"/>
          </a:xfrm>
        </p:spPr>
        <p:txBody>
          <a:bodyPr anchor="b"/>
          <a:lstStyle>
            <a:lvl1pPr marL="27432"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p:txBody>
          <a:bodyPr/>
          <a:lstStyle>
            <a:extLst/>
          </a:lstStyle>
          <a:p>
            <a:fld id="{09DAA5F0-FAF1-429A-875E-27CDFD58FF71}"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2636587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9" name="Pie 8"/>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Oval 9"/>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33974" y="-54"/>
            <a:ext cx="8131127"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dirty="0"/>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3A4503AE-FA39-4857-8FD2-7DC16BC59496}"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1595714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extLst/>
          </a:lstStyle>
          <a:p>
            <a:fld id="{EEA36734-4B80-4E69-8B5F-4F5E1311180C}"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8" name="Footer Placeholder 7"/>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11140674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extLst/>
          </a:lstStyle>
          <a:p>
            <a:fld id="{0276DBEB-16F6-4A3E-9A89-DB4A76D6A1F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4" name="Footer Placeholder 3"/>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5672417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Date Placeholder 1"/>
          <p:cNvSpPr>
            <a:spLocks noGrp="1"/>
          </p:cNvSpPr>
          <p:nvPr>
            <p:ph type="dt" sz="half" idx="10"/>
          </p:nvPr>
        </p:nvSpPr>
        <p:spPr/>
        <p:txBody>
          <a:bodyPr/>
          <a:lstStyle>
            <a:extLst/>
          </a:lstStyle>
          <a:p>
            <a:fld id="{C4B4A089-726B-426C-9EE3-9DE1AC9E82A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3" name="Footer Placeholder 2"/>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37828082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dirty="0"/>
          </a:p>
        </p:txBody>
      </p:sp>
      <p:sp>
        <p:nvSpPr>
          <p:cNvPr id="3" name="Text Placeholder 2"/>
          <p:cNvSpPr>
            <a:spLocks noGrp="1"/>
          </p:cNvSpPr>
          <p:nvPr>
            <p:ph type="body" idx="2"/>
          </p:nvPr>
        </p:nvSpPr>
        <p:spPr>
          <a:xfrm>
            <a:off x="457200" y="1435100"/>
            <a:ext cx="3810000" cy="698500"/>
          </a:xfrm>
        </p:spPr>
        <p:txBody>
          <a:bodyPr/>
          <a:lstStyle>
            <a:lvl1pPr marL="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DB24349C-CA11-4494-8440-89C800231C25}"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626995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extLst/>
          </a:lstStyle>
          <a:p>
            <a:fld id="{E68647B1-996A-4A69-83C9-8B6085226B4D}"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0">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Shap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a:r>
              <a:rPr lang="en-US" smtClean="0"/>
              <a:t>Click icon to add picture</a:t>
            </a:r>
            <a:endParaRPr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Text Placeholder 3"/>
          <p:cNvSpPr>
            <a:spLocks noGrp="1"/>
          </p:cNvSpPr>
          <p:nvPr>
            <p:ph type="body" sz="half" idx="2"/>
          </p:nvPr>
        </p:nvSpPr>
        <p:spPr>
          <a:xfrm>
            <a:off x="838200" y="4800600"/>
            <a:ext cx="4419600" cy="762000"/>
          </a:xfrm>
        </p:spPr>
        <p:txBody>
          <a:bodyP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Tree>
    <p:extLst>
      <p:ext uri="{BB962C8B-B14F-4D97-AF65-F5344CB8AC3E}">
        <p14:creationId xmlns:p14="http://schemas.microsoft.com/office/powerpoint/2010/main" val="16363568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extLst/>
          </a:lstStyle>
          <a:p>
            <a:fld id="{9AB1F813-01F0-4249-8E2B-ACC94C41D3F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24298002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161AE495-E85B-4ED1-AA01-0E5B7F4A4ED7}"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4152360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5608" y="435936"/>
            <a:ext cx="7406640" cy="1472184"/>
          </a:xfrm>
        </p:spPr>
        <p:txBody>
          <a:bodyPr anchor="b"/>
          <a:lstStyle>
            <a:lvl1pPr algn="l">
              <a:defRPr/>
            </a:lvl1pPr>
            <a:extLst/>
          </a:lstStyle>
          <a:p>
            <a:r>
              <a:rPr lang="en-US" noProof="1"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a:lstStyle>
            <a:lvl1pPr marL="7315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noProof="1" smtClean="0"/>
              <a:t>Click to edit Master subtitle style</a:t>
            </a:r>
            <a:endParaRPr lang="en-US" dirty="0"/>
          </a:p>
        </p:txBody>
      </p:sp>
      <p:sp>
        <p:nvSpPr>
          <p:cNvPr id="7" name="Date Placeholder 6"/>
          <p:cNvSpPr>
            <a:spLocks noGrp="1"/>
          </p:cNvSpPr>
          <p:nvPr>
            <p:ph type="dt" sz="half" idx="10"/>
          </p:nvPr>
        </p:nvSpPr>
        <p:spPr/>
        <p:txBody>
          <a:bodyPr/>
          <a:lstStyle>
            <a:extLst/>
          </a:lstStyle>
          <a:p>
            <a:fld id="{AB633F23-BD7A-4454-9BEB-EB9B55CB5FDA}"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20" name="Footer Placeholder 19"/>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10" name="Slide Number Placeholder 9"/>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34646028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DE0449C0-9663-4985-AF19-9ACCDD099CB3}"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10239128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dirty="0"/>
          </a:p>
        </p:txBody>
      </p:sp>
      <p:sp>
        <p:nvSpPr>
          <p:cNvPr id="3" name="Text Placeholder 2"/>
          <p:cNvSpPr>
            <a:spLocks noGrp="1"/>
          </p:cNvSpPr>
          <p:nvPr>
            <p:ph type="body" idx="1"/>
          </p:nvPr>
        </p:nvSpPr>
        <p:spPr>
          <a:xfrm>
            <a:off x="2578392" y="1100138"/>
            <a:ext cx="6400800" cy="1509712"/>
          </a:xfrm>
        </p:spPr>
        <p:txBody>
          <a:bodyPr anchor="b"/>
          <a:lstStyle>
            <a:lvl1pPr marL="27432"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p:txBody>
          <a:bodyPr/>
          <a:lstStyle>
            <a:extLst/>
          </a:lstStyle>
          <a:p>
            <a:fld id="{09DAA5F0-FAF1-429A-875E-27CDFD58FF71}"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34868602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9" name="Pie 8"/>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Oval 9"/>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33974" y="-54"/>
            <a:ext cx="8131127"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dirty="0"/>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3A4503AE-FA39-4857-8FD2-7DC16BC59496}"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8763856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extLst/>
          </a:lstStyle>
          <a:p>
            <a:fld id="{EEA36734-4B80-4E69-8B5F-4F5E1311180C}"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8" name="Footer Placeholder 7"/>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4498365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extLst/>
          </a:lstStyle>
          <a:p>
            <a:fld id="{0276DBEB-16F6-4A3E-9A89-DB4A76D6A1F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4" name="Footer Placeholder 3"/>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13638887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Date Placeholder 1"/>
          <p:cNvSpPr>
            <a:spLocks noGrp="1"/>
          </p:cNvSpPr>
          <p:nvPr>
            <p:ph type="dt" sz="half" idx="10"/>
          </p:nvPr>
        </p:nvSpPr>
        <p:spPr/>
        <p:txBody>
          <a:bodyPr/>
          <a:lstStyle>
            <a:extLst/>
          </a:lstStyle>
          <a:p>
            <a:fld id="{C4B4A089-726B-426C-9EE3-9DE1AC9E82A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3" name="Footer Placeholder 2"/>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27047883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dirty="0"/>
          </a:p>
        </p:txBody>
      </p:sp>
      <p:sp>
        <p:nvSpPr>
          <p:cNvPr id="3" name="Text Placeholder 2"/>
          <p:cNvSpPr>
            <a:spLocks noGrp="1"/>
          </p:cNvSpPr>
          <p:nvPr>
            <p:ph type="body" idx="2"/>
          </p:nvPr>
        </p:nvSpPr>
        <p:spPr>
          <a:xfrm>
            <a:off x="457200" y="1435100"/>
            <a:ext cx="3810000" cy="698500"/>
          </a:xfrm>
        </p:spPr>
        <p:txBody>
          <a:bodyPr/>
          <a:lstStyle>
            <a:lvl1pPr marL="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DB24349C-CA11-4494-8440-89C800231C25}"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5762627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extLst/>
          </a:lstStyle>
          <a:p>
            <a:fld id="{E68647B1-996A-4A69-83C9-8B6085226B4D}"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0">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Shap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a:r>
              <a:rPr lang="en-US" smtClean="0"/>
              <a:t>Click icon to add picture</a:t>
            </a:r>
            <a:endParaRPr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Text Placeholder 3"/>
          <p:cNvSpPr>
            <a:spLocks noGrp="1"/>
          </p:cNvSpPr>
          <p:nvPr>
            <p:ph type="body" sz="half" idx="2"/>
          </p:nvPr>
        </p:nvSpPr>
        <p:spPr>
          <a:xfrm>
            <a:off x="838200" y="4800600"/>
            <a:ext cx="4419600" cy="762000"/>
          </a:xfrm>
        </p:spPr>
        <p:txBody>
          <a:bodyP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Tree>
    <p:extLst>
      <p:ext uri="{BB962C8B-B14F-4D97-AF65-F5344CB8AC3E}">
        <p14:creationId xmlns:p14="http://schemas.microsoft.com/office/powerpoint/2010/main" val="27232758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extLst/>
          </a:lstStyle>
          <a:p>
            <a:fld id="{9AB1F813-01F0-4249-8E2B-ACC94C41D3F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25688083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161AE495-E85B-4ED1-AA01-0E5B7F4A4ED7}"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9688464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5608" y="435936"/>
            <a:ext cx="7406640" cy="1472184"/>
          </a:xfrm>
        </p:spPr>
        <p:txBody>
          <a:bodyPr anchor="b"/>
          <a:lstStyle>
            <a:lvl1pPr algn="l">
              <a:defRPr/>
            </a:lvl1pPr>
            <a:extLst/>
          </a:lstStyle>
          <a:p>
            <a:r>
              <a:rPr lang="en-US" noProof="1"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a:lstStyle>
            <a:lvl1pPr marL="7315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noProof="1" smtClean="0"/>
              <a:t>Click to edit Master subtitle style</a:t>
            </a:r>
            <a:endParaRPr lang="en-US" dirty="0"/>
          </a:p>
        </p:txBody>
      </p:sp>
      <p:sp>
        <p:nvSpPr>
          <p:cNvPr id="7" name="Date Placeholder 6"/>
          <p:cNvSpPr>
            <a:spLocks noGrp="1"/>
          </p:cNvSpPr>
          <p:nvPr>
            <p:ph type="dt" sz="half" idx="10"/>
          </p:nvPr>
        </p:nvSpPr>
        <p:spPr/>
        <p:txBody>
          <a:bodyPr/>
          <a:lstStyle>
            <a:extLst/>
          </a:lstStyle>
          <a:p>
            <a:fld id="{AB633F23-BD7A-4454-9BEB-EB9B55CB5FDA}"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20" name="Footer Placeholder 19"/>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10" name="Slide Number Placeholder 9"/>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26603901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DE0449C0-9663-4985-AF19-9ACCDD099CB3}"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40422787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dirty="0"/>
          </a:p>
        </p:txBody>
      </p:sp>
      <p:sp>
        <p:nvSpPr>
          <p:cNvPr id="3" name="Text Placeholder 2"/>
          <p:cNvSpPr>
            <a:spLocks noGrp="1"/>
          </p:cNvSpPr>
          <p:nvPr>
            <p:ph type="body" idx="1"/>
          </p:nvPr>
        </p:nvSpPr>
        <p:spPr>
          <a:xfrm>
            <a:off x="2578392" y="1100138"/>
            <a:ext cx="6400800" cy="1509712"/>
          </a:xfrm>
        </p:spPr>
        <p:txBody>
          <a:bodyPr anchor="b"/>
          <a:lstStyle>
            <a:lvl1pPr marL="27432"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p:txBody>
          <a:bodyPr/>
          <a:lstStyle>
            <a:extLst/>
          </a:lstStyle>
          <a:p>
            <a:fld id="{09DAA5F0-FAF1-429A-875E-27CDFD58FF71}"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20535737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9" name="Pie 8"/>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Oval 9"/>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33974" y="-54"/>
            <a:ext cx="8131127"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dirty="0"/>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3A4503AE-FA39-4857-8FD2-7DC16BC59496}"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27175542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extLst/>
          </a:lstStyle>
          <a:p>
            <a:fld id="{EEA36734-4B80-4E69-8B5F-4F5E1311180C}"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8" name="Footer Placeholder 7"/>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8033967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extLst/>
          </a:lstStyle>
          <a:p>
            <a:fld id="{0276DBEB-16F6-4A3E-9A89-DB4A76D6A1F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4" name="Footer Placeholder 3"/>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5027545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Date Placeholder 1"/>
          <p:cNvSpPr>
            <a:spLocks noGrp="1"/>
          </p:cNvSpPr>
          <p:nvPr>
            <p:ph type="dt" sz="half" idx="10"/>
          </p:nvPr>
        </p:nvSpPr>
        <p:spPr/>
        <p:txBody>
          <a:bodyPr/>
          <a:lstStyle>
            <a:extLst/>
          </a:lstStyle>
          <a:p>
            <a:fld id="{C4B4A089-726B-426C-9EE3-9DE1AC9E82A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3" name="Footer Placeholder 2"/>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6972359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dirty="0"/>
          </a:p>
        </p:txBody>
      </p:sp>
      <p:sp>
        <p:nvSpPr>
          <p:cNvPr id="3" name="Text Placeholder 2"/>
          <p:cNvSpPr>
            <a:spLocks noGrp="1"/>
          </p:cNvSpPr>
          <p:nvPr>
            <p:ph type="body" idx="2"/>
          </p:nvPr>
        </p:nvSpPr>
        <p:spPr>
          <a:xfrm>
            <a:off x="457200" y="1435100"/>
            <a:ext cx="3810000" cy="698500"/>
          </a:xfrm>
        </p:spPr>
        <p:txBody>
          <a:bodyPr/>
          <a:lstStyle>
            <a:lvl1pPr marL="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DB24349C-CA11-4494-8440-89C800231C25}"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91882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extLst/>
          </a:lstStyle>
          <a:p>
            <a:fld id="{E68647B1-996A-4A69-83C9-8B6085226B4D}"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0">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Shap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a:r>
              <a:rPr lang="en-US" smtClean="0"/>
              <a:t>Click icon to add picture</a:t>
            </a:r>
            <a:endParaRPr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Text Placeholder 3"/>
          <p:cNvSpPr>
            <a:spLocks noGrp="1"/>
          </p:cNvSpPr>
          <p:nvPr>
            <p:ph type="body" sz="half" idx="2"/>
          </p:nvPr>
        </p:nvSpPr>
        <p:spPr>
          <a:xfrm>
            <a:off x="838200" y="4800600"/>
            <a:ext cx="4419600" cy="762000"/>
          </a:xfrm>
        </p:spPr>
        <p:txBody>
          <a:bodyP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Tree>
    <p:extLst>
      <p:ext uri="{BB962C8B-B14F-4D97-AF65-F5344CB8AC3E}">
        <p14:creationId xmlns:p14="http://schemas.microsoft.com/office/powerpoint/2010/main" val="37053580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extLst/>
          </a:lstStyle>
          <a:p>
            <a:fld id="{9AB1F813-01F0-4249-8E2B-ACC94C41D3F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203675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161AE495-E85B-4ED1-AA01-0E5B7F4A4ED7}"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8852023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5608" y="435936"/>
            <a:ext cx="7406640" cy="1472184"/>
          </a:xfrm>
        </p:spPr>
        <p:txBody>
          <a:bodyPr anchor="b"/>
          <a:lstStyle>
            <a:lvl1pPr algn="l">
              <a:defRPr/>
            </a:lvl1pPr>
            <a:extLst/>
          </a:lstStyle>
          <a:p>
            <a:r>
              <a:rPr lang="en-US" noProof="1"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a:lstStyle>
            <a:lvl1pPr marL="7315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noProof="1" smtClean="0"/>
              <a:t>Click to edit Master subtitle style</a:t>
            </a:r>
            <a:endParaRPr lang="en-US" dirty="0"/>
          </a:p>
        </p:txBody>
      </p:sp>
      <p:sp>
        <p:nvSpPr>
          <p:cNvPr id="7" name="Date Placeholder 6"/>
          <p:cNvSpPr>
            <a:spLocks noGrp="1"/>
          </p:cNvSpPr>
          <p:nvPr>
            <p:ph type="dt" sz="half" idx="10"/>
          </p:nvPr>
        </p:nvSpPr>
        <p:spPr/>
        <p:txBody>
          <a:bodyPr/>
          <a:lstStyle>
            <a:extLst/>
          </a:lstStyle>
          <a:p>
            <a:fld id="{AB633F23-BD7A-4454-9BEB-EB9B55CB5FDA}"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20" name="Footer Placeholder 19"/>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10" name="Slide Number Placeholder 9"/>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13898165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DE0449C0-9663-4985-AF19-9ACCDD099CB3}"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9822090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dirty="0"/>
          </a:p>
        </p:txBody>
      </p:sp>
      <p:sp>
        <p:nvSpPr>
          <p:cNvPr id="3" name="Text Placeholder 2"/>
          <p:cNvSpPr>
            <a:spLocks noGrp="1"/>
          </p:cNvSpPr>
          <p:nvPr>
            <p:ph type="body" idx="1"/>
          </p:nvPr>
        </p:nvSpPr>
        <p:spPr>
          <a:xfrm>
            <a:off x="2578392" y="1100138"/>
            <a:ext cx="6400800" cy="1509712"/>
          </a:xfrm>
        </p:spPr>
        <p:txBody>
          <a:bodyPr anchor="b"/>
          <a:lstStyle>
            <a:lvl1pPr marL="27432"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p:txBody>
          <a:bodyPr/>
          <a:lstStyle>
            <a:extLst/>
          </a:lstStyle>
          <a:p>
            <a:fld id="{09DAA5F0-FAF1-429A-875E-27CDFD58FF71}"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9873064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9" name="Pie 8"/>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Oval 9"/>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33974" y="-54"/>
            <a:ext cx="8131127"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dirty="0"/>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3A4503AE-FA39-4857-8FD2-7DC16BC59496}"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9252921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extLst/>
          </a:lstStyle>
          <a:p>
            <a:fld id="{EEA36734-4B80-4E69-8B5F-4F5E1311180C}"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8" name="Footer Placeholder 7"/>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22706782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extLst/>
          </a:lstStyle>
          <a:p>
            <a:fld id="{0276DBEB-16F6-4A3E-9A89-DB4A76D6A1F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4" name="Footer Placeholder 3"/>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9874520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Date Placeholder 1"/>
          <p:cNvSpPr>
            <a:spLocks noGrp="1"/>
          </p:cNvSpPr>
          <p:nvPr>
            <p:ph type="dt" sz="half" idx="10"/>
          </p:nvPr>
        </p:nvSpPr>
        <p:spPr/>
        <p:txBody>
          <a:bodyPr/>
          <a:lstStyle>
            <a:extLst/>
          </a:lstStyle>
          <a:p>
            <a:fld id="{C4B4A089-726B-426C-9EE3-9DE1AC9E82A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3" name="Footer Placeholder 2"/>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40556386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dirty="0"/>
          </a:p>
        </p:txBody>
      </p:sp>
      <p:sp>
        <p:nvSpPr>
          <p:cNvPr id="3" name="Text Placeholder 2"/>
          <p:cNvSpPr>
            <a:spLocks noGrp="1"/>
          </p:cNvSpPr>
          <p:nvPr>
            <p:ph type="body" idx="2"/>
          </p:nvPr>
        </p:nvSpPr>
        <p:spPr>
          <a:xfrm>
            <a:off x="457200" y="1435100"/>
            <a:ext cx="3810000" cy="698500"/>
          </a:xfrm>
        </p:spPr>
        <p:txBody>
          <a:bodyPr/>
          <a:lstStyle>
            <a:lvl1pPr marL="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DB24349C-CA11-4494-8440-89C800231C25}"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4868621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extLst/>
          </a:lstStyle>
          <a:p>
            <a:fld id="{E68647B1-996A-4A69-83C9-8B6085226B4D}"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0">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Shap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a:r>
              <a:rPr lang="en-US" smtClean="0"/>
              <a:t>Click icon to add picture</a:t>
            </a:r>
            <a:endParaRPr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Text Placeholder 3"/>
          <p:cNvSpPr>
            <a:spLocks noGrp="1"/>
          </p:cNvSpPr>
          <p:nvPr>
            <p:ph type="body" sz="half" idx="2"/>
          </p:nvPr>
        </p:nvSpPr>
        <p:spPr>
          <a:xfrm>
            <a:off x="838200" y="4800600"/>
            <a:ext cx="4419600" cy="762000"/>
          </a:xfrm>
        </p:spPr>
        <p:txBody>
          <a:bodyP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Tree>
    <p:extLst>
      <p:ext uri="{BB962C8B-B14F-4D97-AF65-F5344CB8AC3E}">
        <p14:creationId xmlns:p14="http://schemas.microsoft.com/office/powerpoint/2010/main" val="19097610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extLst/>
          </a:lstStyle>
          <a:p>
            <a:fld id="{9AB1F813-01F0-4249-8E2B-ACC94C41D3F4}"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3955568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161AE495-E85B-4ED1-AA01-0E5B7F4A4ED7}" type="datetime1">
              <a:rPr lang="en-US" smtClean="0">
                <a:solidFill>
                  <a:srgbClr val="E7DEC9">
                    <a:shade val="50000"/>
                    <a:satMod val="200000"/>
                  </a:srgbClr>
                </a:solidFill>
              </a:rPr>
              <a:pPr/>
              <a:t>5/17/2014</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val="9776380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C16DFD93-3967-456A-8470-DF9CC477DDF5}"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en-US">
              <a:solidFill>
                <a:prstClr val="black">
                  <a:lumMod val="65000"/>
                  <a:lumOff val="35000"/>
                </a:prstClr>
              </a:solidFill>
            </a:endParaRPr>
          </a:p>
        </p:txBody>
      </p:sp>
    </p:spTree>
    <p:extLst>
      <p:ext uri="{BB962C8B-B14F-4D97-AF65-F5344CB8AC3E}">
        <p14:creationId xmlns:p14="http://schemas.microsoft.com/office/powerpoint/2010/main" val="312754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191C81D5-B181-488C-8DD0-DD1D66A7E369}"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1059896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B865F1-F90C-4553-AB75-D2EDD75DBB35}"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7361531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99D88B3E-952C-4859-8C3D-421DC7177E3E}"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879802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447A442-9F97-4028-84CC-0C60A8B2B301}"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667850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F02292F-8917-4F38-A2AF-49F6897D2B1A}"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851072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A925F1-0980-42B7-AABE-B8BE974A7F69}"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087747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03C499-F550-40FC-8AAE-1438F5D788A8}"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2672019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AFC69-9C6C-4494-BB04-270E48285B06}"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130221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AC85D3-7C86-4873-869A-422390A339C5}"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11788922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852769-AF91-4402-839C-D3F207F2C670}"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793308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0B6B8-D125-41CA-859D-A62CC80FEADE}" type="datetimeFigureOut">
              <a:rPr lang="en-GB" smtClean="0"/>
              <a:t>17/05/2014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4FAD9D-E8EB-4882-9348-F9DF5D9829FA}"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lang="en-US" noProof="1" smtClean="0"/>
              <a:t>Click to edit Master title style</a:t>
            </a:r>
            <a:endParaRPr lang="en-US" dirty="0"/>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a:defRPr sz="1200">
                <a:solidFill>
                  <a:schemeClr val="bg2">
                    <a:shade val="50000"/>
                    <a:satMod val="200000"/>
                  </a:schemeClr>
                </a:solidFill>
              </a:defRPr>
            </a:lvl1pPr>
            <a:extLst/>
          </a:lstStyle>
          <a:p>
            <a:fld id="{D87B0CD9-5FE4-41F6-8CED-73EC7878C8E1}" type="datetime1">
              <a:rPr lang="en-US" smtClean="0">
                <a:solidFill>
                  <a:srgbClr val="E7DEC9">
                    <a:shade val="50000"/>
                    <a:satMod val="200000"/>
                  </a:srgbClr>
                </a:solidFill>
              </a:rPr>
              <a:pPr/>
              <a:t>5/17/2014</a:t>
            </a:fld>
            <a:endParaRPr lang="en-US">
              <a:solidFill>
                <a:srgbClr val="E7DEC9">
                  <a:shade val="50000"/>
                </a:srgb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a:defRPr sz="1200">
                <a:solidFill>
                  <a:schemeClr val="bg2">
                    <a:shade val="50000"/>
                    <a:satMod val="200000"/>
                  </a:schemeClr>
                </a:solidFill>
                <a:effectLst/>
              </a:defRPr>
            </a:lvl1pPr>
            <a:extLst/>
          </a:lstStyle>
          <a:p>
            <a:endParaRPr lang="en-US">
              <a:solidFill>
                <a:srgbClr val="E7DEC9">
                  <a:shade val="50000"/>
                </a:srgbClr>
              </a:solidFill>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a:defRPr sz="1200">
                <a:solidFill>
                  <a:schemeClr val="bg2">
                    <a:shade val="50000"/>
                    <a:satMod val="200000"/>
                  </a:schemeClr>
                </a:solidFill>
                <a:effectLst/>
              </a:defRPr>
            </a:lvl1pPr>
            <a:extLst/>
          </a:lstStyle>
          <a:p>
            <a:fld id="{990B41CA-569D-40E7-8E58-026C0338B2C8}" type="slidenum">
              <a:rPr lang="en-US" smtClean="0">
                <a:solidFill>
                  <a:srgbClr val="E7DEC9">
                    <a:shade val="50000"/>
                    <a:satMod val="200000"/>
                  </a:srgbClr>
                </a:solidFill>
              </a:rPr>
              <a:pPr/>
              <a:t>‹#›</a:t>
            </a:fld>
            <a:endParaRPr lang="en-US">
              <a:solidFill>
                <a:srgbClr val="E7DEC9">
                  <a:shade val="50000"/>
                </a:srgbClr>
              </a:solidFill>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544380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sz="44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ts val="3000"/>
        </a:lnSpc>
        <a:spcBef>
          <a:spcPts val="600"/>
        </a:spcBef>
        <a:buClr>
          <a:schemeClr val="accent1"/>
        </a:buClr>
        <a:buSzPct val="80000"/>
        <a:buFont typeface="Wingdings 2"/>
        <a:buChar char=""/>
        <a:defRPr sz="3200" kern="1200">
          <a:solidFill>
            <a:schemeClr val="tx1"/>
          </a:solidFill>
          <a:latin typeface="+mn-lt"/>
          <a:ea typeface="+mn-ea"/>
          <a:cs typeface="+mn-cs"/>
        </a:defRPr>
      </a:lvl1pPr>
      <a:lvl2pPr marL="640080" indent="-237744" algn="l" rtl="0" eaLnBrk="1" latinLnBrk="0" hangingPunct="1">
        <a:lnSpc>
          <a:spcPts val="3000"/>
        </a:lnSpc>
        <a:spcBef>
          <a:spcPts val="550"/>
        </a:spcBef>
        <a:buClr>
          <a:schemeClr val="accent1"/>
        </a:buClr>
        <a:buFont typeface="Verdana"/>
        <a:buChar char="◦"/>
        <a:defRPr sz="2800" kern="1200">
          <a:solidFill>
            <a:schemeClr val="tx1"/>
          </a:solidFill>
          <a:latin typeface="+mn-lt"/>
          <a:ea typeface="+mn-ea"/>
          <a:cs typeface="+mn-cs"/>
        </a:defRPr>
      </a:lvl2pPr>
      <a:lvl3pPr marL="886968" indent="-228600" algn="l" rtl="0" eaLnBrk="1" latinLnBrk="0" hangingPunct="1">
        <a:lnSpc>
          <a:spcPts val="2800"/>
        </a:lnSpc>
        <a:spcBef>
          <a:spcPct val="20000"/>
        </a:spcBef>
        <a:buClr>
          <a:schemeClr val="accent2"/>
        </a:buClr>
        <a:buFont typeface="Wingdings 2"/>
        <a:buChar char=""/>
        <a:defRPr sz="2400" kern="1200">
          <a:solidFill>
            <a:schemeClr val="tx1"/>
          </a:solidFill>
          <a:latin typeface="+mn-lt"/>
          <a:ea typeface="+mn-ea"/>
          <a:cs typeface="+mn-cs"/>
        </a:defRPr>
      </a:lvl3pPr>
      <a:lvl4pPr marL="1097280" indent="-173736"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4pPr>
      <a:lvl5pPr marL="1298448" indent="-182880" algn="l" rtl="0" eaLnBrk="1" latinLnBrk="0" hangingPunct="1">
        <a:spcBef>
          <a:spcPct val="20000"/>
        </a:spcBef>
        <a:buClr>
          <a:schemeClr val="accent4"/>
        </a:buClr>
        <a:buFont typeface="Wingdings 2"/>
        <a:buChar char=""/>
        <a:defRPr sz="2000" kern="1200">
          <a:solidFill>
            <a:schemeClr val="tx1"/>
          </a:solidFill>
          <a:latin typeface="+mn-lt"/>
          <a:ea typeface="+mn-ea"/>
          <a:cs typeface="+mn-cs"/>
        </a:defRPr>
      </a:lvl5pPr>
      <a:lvl6pPr marL="1508760" indent="-18288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6pPr>
      <a:lvl7pPr marL="171907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7pPr>
      <a:lvl8pPr marL="1920240"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8pPr>
      <a:lvl9pPr marL="213055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lang="en-US" noProof="1" smtClean="0"/>
              <a:t>Click to edit Master title style</a:t>
            </a:r>
            <a:endParaRPr lang="en-US" dirty="0"/>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a:defRPr sz="1200">
                <a:solidFill>
                  <a:schemeClr val="bg2">
                    <a:shade val="50000"/>
                    <a:satMod val="200000"/>
                  </a:schemeClr>
                </a:solidFill>
              </a:defRPr>
            </a:lvl1pPr>
            <a:extLst/>
          </a:lstStyle>
          <a:p>
            <a:fld id="{D87B0CD9-5FE4-41F6-8CED-73EC7878C8E1}" type="datetime1">
              <a:rPr lang="en-US" smtClean="0">
                <a:solidFill>
                  <a:srgbClr val="E7DEC9">
                    <a:shade val="50000"/>
                    <a:satMod val="200000"/>
                  </a:srgbClr>
                </a:solidFill>
              </a:rPr>
              <a:pPr/>
              <a:t>5/17/2014</a:t>
            </a:fld>
            <a:endParaRPr lang="en-US">
              <a:solidFill>
                <a:srgbClr val="E7DEC9">
                  <a:shade val="50000"/>
                </a:srgb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a:defRPr sz="1200">
                <a:solidFill>
                  <a:schemeClr val="bg2">
                    <a:shade val="50000"/>
                    <a:satMod val="200000"/>
                  </a:schemeClr>
                </a:solidFill>
                <a:effectLst/>
              </a:defRPr>
            </a:lvl1pPr>
            <a:extLst/>
          </a:lstStyle>
          <a:p>
            <a:endParaRPr lang="en-US">
              <a:solidFill>
                <a:srgbClr val="E7DEC9">
                  <a:shade val="50000"/>
                </a:srgbClr>
              </a:solidFill>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a:defRPr sz="1200">
                <a:solidFill>
                  <a:schemeClr val="bg2">
                    <a:shade val="50000"/>
                    <a:satMod val="200000"/>
                  </a:schemeClr>
                </a:solidFill>
                <a:effectLst/>
              </a:defRPr>
            </a:lvl1pPr>
            <a:extLst/>
          </a:lstStyle>
          <a:p>
            <a:fld id="{990B41CA-569D-40E7-8E58-026C0338B2C8}" type="slidenum">
              <a:rPr lang="en-US" smtClean="0">
                <a:solidFill>
                  <a:srgbClr val="E7DEC9">
                    <a:shade val="50000"/>
                    <a:satMod val="200000"/>
                  </a:srgbClr>
                </a:solidFill>
              </a:rPr>
              <a:pPr/>
              <a:t>‹#›</a:t>
            </a:fld>
            <a:endParaRPr lang="en-US">
              <a:solidFill>
                <a:srgbClr val="E7DEC9">
                  <a:shade val="50000"/>
                </a:srgbClr>
              </a:solidFill>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26227496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sz="44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ts val="3000"/>
        </a:lnSpc>
        <a:spcBef>
          <a:spcPts val="600"/>
        </a:spcBef>
        <a:buClr>
          <a:schemeClr val="accent1"/>
        </a:buClr>
        <a:buSzPct val="80000"/>
        <a:buFont typeface="Wingdings 2"/>
        <a:buChar char=""/>
        <a:defRPr sz="3200" kern="1200">
          <a:solidFill>
            <a:schemeClr val="tx1"/>
          </a:solidFill>
          <a:latin typeface="+mn-lt"/>
          <a:ea typeface="+mn-ea"/>
          <a:cs typeface="+mn-cs"/>
        </a:defRPr>
      </a:lvl1pPr>
      <a:lvl2pPr marL="640080" indent="-237744" algn="l" rtl="0" eaLnBrk="1" latinLnBrk="0" hangingPunct="1">
        <a:lnSpc>
          <a:spcPts val="3000"/>
        </a:lnSpc>
        <a:spcBef>
          <a:spcPts val="550"/>
        </a:spcBef>
        <a:buClr>
          <a:schemeClr val="accent1"/>
        </a:buClr>
        <a:buFont typeface="Verdana"/>
        <a:buChar char="◦"/>
        <a:defRPr sz="2800" kern="1200">
          <a:solidFill>
            <a:schemeClr val="tx1"/>
          </a:solidFill>
          <a:latin typeface="+mn-lt"/>
          <a:ea typeface="+mn-ea"/>
          <a:cs typeface="+mn-cs"/>
        </a:defRPr>
      </a:lvl2pPr>
      <a:lvl3pPr marL="886968" indent="-228600" algn="l" rtl="0" eaLnBrk="1" latinLnBrk="0" hangingPunct="1">
        <a:lnSpc>
          <a:spcPts val="2800"/>
        </a:lnSpc>
        <a:spcBef>
          <a:spcPct val="20000"/>
        </a:spcBef>
        <a:buClr>
          <a:schemeClr val="accent2"/>
        </a:buClr>
        <a:buFont typeface="Wingdings 2"/>
        <a:buChar char=""/>
        <a:defRPr sz="2400" kern="1200">
          <a:solidFill>
            <a:schemeClr val="tx1"/>
          </a:solidFill>
          <a:latin typeface="+mn-lt"/>
          <a:ea typeface="+mn-ea"/>
          <a:cs typeface="+mn-cs"/>
        </a:defRPr>
      </a:lvl3pPr>
      <a:lvl4pPr marL="1097280" indent="-173736"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4pPr>
      <a:lvl5pPr marL="1298448" indent="-182880" algn="l" rtl="0" eaLnBrk="1" latinLnBrk="0" hangingPunct="1">
        <a:spcBef>
          <a:spcPct val="20000"/>
        </a:spcBef>
        <a:buClr>
          <a:schemeClr val="accent4"/>
        </a:buClr>
        <a:buFont typeface="Wingdings 2"/>
        <a:buChar char=""/>
        <a:defRPr sz="2000" kern="1200">
          <a:solidFill>
            <a:schemeClr val="tx1"/>
          </a:solidFill>
          <a:latin typeface="+mn-lt"/>
          <a:ea typeface="+mn-ea"/>
          <a:cs typeface="+mn-cs"/>
        </a:defRPr>
      </a:lvl5pPr>
      <a:lvl6pPr marL="1508760" indent="-18288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6pPr>
      <a:lvl7pPr marL="171907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7pPr>
      <a:lvl8pPr marL="1920240"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8pPr>
      <a:lvl9pPr marL="213055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lang="en-US" noProof="1" smtClean="0"/>
              <a:t>Click to edit Master title style</a:t>
            </a:r>
            <a:endParaRPr lang="en-US" dirty="0"/>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a:defRPr sz="1200">
                <a:solidFill>
                  <a:schemeClr val="bg2">
                    <a:shade val="50000"/>
                    <a:satMod val="200000"/>
                  </a:schemeClr>
                </a:solidFill>
              </a:defRPr>
            </a:lvl1pPr>
            <a:extLst/>
          </a:lstStyle>
          <a:p>
            <a:fld id="{D87B0CD9-5FE4-41F6-8CED-73EC7878C8E1}" type="datetime1">
              <a:rPr lang="en-US" smtClean="0">
                <a:solidFill>
                  <a:srgbClr val="E7DEC9">
                    <a:shade val="50000"/>
                    <a:satMod val="200000"/>
                  </a:srgbClr>
                </a:solidFill>
              </a:rPr>
              <a:pPr/>
              <a:t>5/17/2014</a:t>
            </a:fld>
            <a:endParaRPr lang="en-US">
              <a:solidFill>
                <a:srgbClr val="E7DEC9">
                  <a:shade val="50000"/>
                </a:srgb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a:defRPr sz="1200">
                <a:solidFill>
                  <a:schemeClr val="bg2">
                    <a:shade val="50000"/>
                    <a:satMod val="200000"/>
                  </a:schemeClr>
                </a:solidFill>
                <a:effectLst/>
              </a:defRPr>
            </a:lvl1pPr>
            <a:extLst/>
          </a:lstStyle>
          <a:p>
            <a:endParaRPr lang="en-US">
              <a:solidFill>
                <a:srgbClr val="E7DEC9">
                  <a:shade val="50000"/>
                </a:srgbClr>
              </a:solidFill>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a:defRPr sz="1200">
                <a:solidFill>
                  <a:schemeClr val="bg2">
                    <a:shade val="50000"/>
                    <a:satMod val="200000"/>
                  </a:schemeClr>
                </a:solidFill>
                <a:effectLst/>
              </a:defRPr>
            </a:lvl1pPr>
            <a:extLst/>
          </a:lstStyle>
          <a:p>
            <a:fld id="{990B41CA-569D-40E7-8E58-026C0338B2C8}" type="slidenum">
              <a:rPr lang="en-US" smtClean="0">
                <a:solidFill>
                  <a:srgbClr val="E7DEC9">
                    <a:shade val="50000"/>
                    <a:satMod val="200000"/>
                  </a:srgbClr>
                </a:solidFill>
              </a:rPr>
              <a:pPr/>
              <a:t>‹#›</a:t>
            </a:fld>
            <a:endParaRPr lang="en-US">
              <a:solidFill>
                <a:srgbClr val="E7DEC9">
                  <a:shade val="50000"/>
                </a:srgbClr>
              </a:solidFill>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30578657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sz="44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ts val="3000"/>
        </a:lnSpc>
        <a:spcBef>
          <a:spcPts val="600"/>
        </a:spcBef>
        <a:buClr>
          <a:schemeClr val="accent1"/>
        </a:buClr>
        <a:buSzPct val="80000"/>
        <a:buFont typeface="Wingdings 2"/>
        <a:buChar char=""/>
        <a:defRPr sz="3200" kern="1200">
          <a:solidFill>
            <a:schemeClr val="tx1"/>
          </a:solidFill>
          <a:latin typeface="+mn-lt"/>
          <a:ea typeface="+mn-ea"/>
          <a:cs typeface="+mn-cs"/>
        </a:defRPr>
      </a:lvl1pPr>
      <a:lvl2pPr marL="640080" indent="-237744" algn="l" rtl="0" eaLnBrk="1" latinLnBrk="0" hangingPunct="1">
        <a:lnSpc>
          <a:spcPts val="3000"/>
        </a:lnSpc>
        <a:spcBef>
          <a:spcPts val="550"/>
        </a:spcBef>
        <a:buClr>
          <a:schemeClr val="accent1"/>
        </a:buClr>
        <a:buFont typeface="Verdana"/>
        <a:buChar char="◦"/>
        <a:defRPr sz="2800" kern="1200">
          <a:solidFill>
            <a:schemeClr val="tx1"/>
          </a:solidFill>
          <a:latin typeface="+mn-lt"/>
          <a:ea typeface="+mn-ea"/>
          <a:cs typeface="+mn-cs"/>
        </a:defRPr>
      </a:lvl2pPr>
      <a:lvl3pPr marL="886968" indent="-228600" algn="l" rtl="0" eaLnBrk="1" latinLnBrk="0" hangingPunct="1">
        <a:lnSpc>
          <a:spcPts val="2800"/>
        </a:lnSpc>
        <a:spcBef>
          <a:spcPct val="20000"/>
        </a:spcBef>
        <a:buClr>
          <a:schemeClr val="accent2"/>
        </a:buClr>
        <a:buFont typeface="Wingdings 2"/>
        <a:buChar char=""/>
        <a:defRPr sz="2400" kern="1200">
          <a:solidFill>
            <a:schemeClr val="tx1"/>
          </a:solidFill>
          <a:latin typeface="+mn-lt"/>
          <a:ea typeface="+mn-ea"/>
          <a:cs typeface="+mn-cs"/>
        </a:defRPr>
      </a:lvl3pPr>
      <a:lvl4pPr marL="1097280" indent="-173736"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4pPr>
      <a:lvl5pPr marL="1298448" indent="-182880" algn="l" rtl="0" eaLnBrk="1" latinLnBrk="0" hangingPunct="1">
        <a:spcBef>
          <a:spcPct val="20000"/>
        </a:spcBef>
        <a:buClr>
          <a:schemeClr val="accent4"/>
        </a:buClr>
        <a:buFont typeface="Wingdings 2"/>
        <a:buChar char=""/>
        <a:defRPr sz="2000" kern="1200">
          <a:solidFill>
            <a:schemeClr val="tx1"/>
          </a:solidFill>
          <a:latin typeface="+mn-lt"/>
          <a:ea typeface="+mn-ea"/>
          <a:cs typeface="+mn-cs"/>
        </a:defRPr>
      </a:lvl5pPr>
      <a:lvl6pPr marL="1508760" indent="-18288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6pPr>
      <a:lvl7pPr marL="171907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7pPr>
      <a:lvl8pPr marL="1920240"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8pPr>
      <a:lvl9pPr marL="213055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lang="en-US" noProof="1" smtClean="0"/>
              <a:t>Click to edit Master title style</a:t>
            </a:r>
            <a:endParaRPr lang="en-US" dirty="0"/>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a:defRPr sz="1200">
                <a:solidFill>
                  <a:schemeClr val="bg2">
                    <a:shade val="50000"/>
                    <a:satMod val="200000"/>
                  </a:schemeClr>
                </a:solidFill>
              </a:defRPr>
            </a:lvl1pPr>
            <a:extLst/>
          </a:lstStyle>
          <a:p>
            <a:fld id="{D87B0CD9-5FE4-41F6-8CED-73EC7878C8E1}" type="datetime1">
              <a:rPr lang="en-US" smtClean="0">
                <a:solidFill>
                  <a:srgbClr val="E7DEC9">
                    <a:shade val="50000"/>
                    <a:satMod val="200000"/>
                  </a:srgbClr>
                </a:solidFill>
              </a:rPr>
              <a:pPr/>
              <a:t>5/17/2014</a:t>
            </a:fld>
            <a:endParaRPr lang="en-US">
              <a:solidFill>
                <a:srgbClr val="E7DEC9">
                  <a:shade val="50000"/>
                </a:srgb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a:defRPr sz="1200">
                <a:solidFill>
                  <a:schemeClr val="bg2">
                    <a:shade val="50000"/>
                    <a:satMod val="200000"/>
                  </a:schemeClr>
                </a:solidFill>
                <a:effectLst/>
              </a:defRPr>
            </a:lvl1pPr>
            <a:extLst/>
          </a:lstStyle>
          <a:p>
            <a:endParaRPr lang="en-US">
              <a:solidFill>
                <a:srgbClr val="E7DEC9">
                  <a:shade val="50000"/>
                </a:srgbClr>
              </a:solidFill>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a:defRPr sz="1200">
                <a:solidFill>
                  <a:schemeClr val="bg2">
                    <a:shade val="50000"/>
                    <a:satMod val="200000"/>
                  </a:schemeClr>
                </a:solidFill>
                <a:effectLst/>
              </a:defRPr>
            </a:lvl1pPr>
            <a:extLst/>
          </a:lstStyle>
          <a:p>
            <a:fld id="{990B41CA-569D-40E7-8E58-026C0338B2C8}" type="slidenum">
              <a:rPr lang="en-US" smtClean="0">
                <a:solidFill>
                  <a:srgbClr val="E7DEC9">
                    <a:shade val="50000"/>
                    <a:satMod val="200000"/>
                  </a:srgbClr>
                </a:solidFill>
              </a:rPr>
              <a:pPr/>
              <a:t>‹#›</a:t>
            </a:fld>
            <a:endParaRPr lang="en-US">
              <a:solidFill>
                <a:srgbClr val="E7DEC9">
                  <a:shade val="50000"/>
                </a:srgbClr>
              </a:solidFill>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34662038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latinLnBrk="0" hangingPunct="1">
        <a:spcBef>
          <a:spcPct val="0"/>
        </a:spcBef>
        <a:buNone/>
        <a:defRPr sz="44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ts val="3000"/>
        </a:lnSpc>
        <a:spcBef>
          <a:spcPts val="600"/>
        </a:spcBef>
        <a:buClr>
          <a:schemeClr val="accent1"/>
        </a:buClr>
        <a:buSzPct val="80000"/>
        <a:buFont typeface="Wingdings 2"/>
        <a:buChar char=""/>
        <a:defRPr sz="3200" kern="1200">
          <a:solidFill>
            <a:schemeClr val="tx1"/>
          </a:solidFill>
          <a:latin typeface="+mn-lt"/>
          <a:ea typeface="+mn-ea"/>
          <a:cs typeface="+mn-cs"/>
        </a:defRPr>
      </a:lvl1pPr>
      <a:lvl2pPr marL="640080" indent="-237744" algn="l" rtl="0" eaLnBrk="1" latinLnBrk="0" hangingPunct="1">
        <a:lnSpc>
          <a:spcPts val="3000"/>
        </a:lnSpc>
        <a:spcBef>
          <a:spcPts val="550"/>
        </a:spcBef>
        <a:buClr>
          <a:schemeClr val="accent1"/>
        </a:buClr>
        <a:buFont typeface="Verdana"/>
        <a:buChar char="◦"/>
        <a:defRPr sz="2800" kern="1200">
          <a:solidFill>
            <a:schemeClr val="tx1"/>
          </a:solidFill>
          <a:latin typeface="+mn-lt"/>
          <a:ea typeface="+mn-ea"/>
          <a:cs typeface="+mn-cs"/>
        </a:defRPr>
      </a:lvl2pPr>
      <a:lvl3pPr marL="886968" indent="-228600" algn="l" rtl="0" eaLnBrk="1" latinLnBrk="0" hangingPunct="1">
        <a:lnSpc>
          <a:spcPts val="2800"/>
        </a:lnSpc>
        <a:spcBef>
          <a:spcPct val="20000"/>
        </a:spcBef>
        <a:buClr>
          <a:schemeClr val="accent2"/>
        </a:buClr>
        <a:buFont typeface="Wingdings 2"/>
        <a:buChar char=""/>
        <a:defRPr sz="2400" kern="1200">
          <a:solidFill>
            <a:schemeClr val="tx1"/>
          </a:solidFill>
          <a:latin typeface="+mn-lt"/>
          <a:ea typeface="+mn-ea"/>
          <a:cs typeface="+mn-cs"/>
        </a:defRPr>
      </a:lvl3pPr>
      <a:lvl4pPr marL="1097280" indent="-173736"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4pPr>
      <a:lvl5pPr marL="1298448" indent="-182880" algn="l" rtl="0" eaLnBrk="1" latinLnBrk="0" hangingPunct="1">
        <a:spcBef>
          <a:spcPct val="20000"/>
        </a:spcBef>
        <a:buClr>
          <a:schemeClr val="accent4"/>
        </a:buClr>
        <a:buFont typeface="Wingdings 2"/>
        <a:buChar char=""/>
        <a:defRPr sz="2000" kern="1200">
          <a:solidFill>
            <a:schemeClr val="tx1"/>
          </a:solidFill>
          <a:latin typeface="+mn-lt"/>
          <a:ea typeface="+mn-ea"/>
          <a:cs typeface="+mn-cs"/>
        </a:defRPr>
      </a:lvl5pPr>
      <a:lvl6pPr marL="1508760" indent="-18288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6pPr>
      <a:lvl7pPr marL="171907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7pPr>
      <a:lvl8pPr marL="1920240"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8pPr>
      <a:lvl9pPr marL="213055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lang="en-US" noProof="1" smtClean="0"/>
              <a:t>Click to edit Master title style</a:t>
            </a:r>
            <a:endParaRPr lang="en-US" dirty="0"/>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a:defRPr sz="1200">
                <a:solidFill>
                  <a:schemeClr val="bg2">
                    <a:shade val="50000"/>
                    <a:satMod val="200000"/>
                  </a:schemeClr>
                </a:solidFill>
              </a:defRPr>
            </a:lvl1pPr>
            <a:extLst/>
          </a:lstStyle>
          <a:p>
            <a:fld id="{D87B0CD9-5FE4-41F6-8CED-73EC7878C8E1}" type="datetime1">
              <a:rPr lang="en-US" smtClean="0">
                <a:solidFill>
                  <a:srgbClr val="E7DEC9">
                    <a:shade val="50000"/>
                    <a:satMod val="200000"/>
                  </a:srgbClr>
                </a:solidFill>
              </a:rPr>
              <a:pPr/>
              <a:t>5/17/2014</a:t>
            </a:fld>
            <a:endParaRPr lang="en-US">
              <a:solidFill>
                <a:srgbClr val="E7DEC9">
                  <a:shade val="50000"/>
                </a:srgb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a:defRPr sz="1200">
                <a:solidFill>
                  <a:schemeClr val="bg2">
                    <a:shade val="50000"/>
                    <a:satMod val="200000"/>
                  </a:schemeClr>
                </a:solidFill>
                <a:effectLst/>
              </a:defRPr>
            </a:lvl1pPr>
            <a:extLst/>
          </a:lstStyle>
          <a:p>
            <a:endParaRPr lang="en-US">
              <a:solidFill>
                <a:srgbClr val="E7DEC9">
                  <a:shade val="50000"/>
                </a:srgbClr>
              </a:solidFill>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a:defRPr sz="1200">
                <a:solidFill>
                  <a:schemeClr val="bg2">
                    <a:shade val="50000"/>
                    <a:satMod val="200000"/>
                  </a:schemeClr>
                </a:solidFill>
                <a:effectLst/>
              </a:defRPr>
            </a:lvl1pPr>
            <a:extLst/>
          </a:lstStyle>
          <a:p>
            <a:fld id="{990B41CA-569D-40E7-8E58-026C0338B2C8}" type="slidenum">
              <a:rPr lang="en-US" smtClean="0">
                <a:solidFill>
                  <a:srgbClr val="E7DEC9">
                    <a:shade val="50000"/>
                    <a:satMod val="200000"/>
                  </a:srgbClr>
                </a:solidFill>
              </a:rPr>
              <a:pPr/>
              <a:t>‹#›</a:t>
            </a:fld>
            <a:endParaRPr lang="en-US">
              <a:solidFill>
                <a:srgbClr val="E7DEC9">
                  <a:shade val="50000"/>
                </a:srgbClr>
              </a:solidFill>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118209410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0" eaLnBrk="1" latinLnBrk="0" hangingPunct="1">
        <a:spcBef>
          <a:spcPct val="0"/>
        </a:spcBef>
        <a:buNone/>
        <a:defRPr sz="44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ts val="3000"/>
        </a:lnSpc>
        <a:spcBef>
          <a:spcPts val="600"/>
        </a:spcBef>
        <a:buClr>
          <a:schemeClr val="accent1"/>
        </a:buClr>
        <a:buSzPct val="80000"/>
        <a:buFont typeface="Wingdings 2"/>
        <a:buChar char=""/>
        <a:defRPr sz="3200" kern="1200">
          <a:solidFill>
            <a:schemeClr val="tx1"/>
          </a:solidFill>
          <a:latin typeface="+mn-lt"/>
          <a:ea typeface="+mn-ea"/>
          <a:cs typeface="+mn-cs"/>
        </a:defRPr>
      </a:lvl1pPr>
      <a:lvl2pPr marL="640080" indent="-237744" algn="l" rtl="0" eaLnBrk="1" latinLnBrk="0" hangingPunct="1">
        <a:lnSpc>
          <a:spcPts val="3000"/>
        </a:lnSpc>
        <a:spcBef>
          <a:spcPts val="550"/>
        </a:spcBef>
        <a:buClr>
          <a:schemeClr val="accent1"/>
        </a:buClr>
        <a:buFont typeface="Verdana"/>
        <a:buChar char="◦"/>
        <a:defRPr sz="2800" kern="1200">
          <a:solidFill>
            <a:schemeClr val="tx1"/>
          </a:solidFill>
          <a:latin typeface="+mn-lt"/>
          <a:ea typeface="+mn-ea"/>
          <a:cs typeface="+mn-cs"/>
        </a:defRPr>
      </a:lvl2pPr>
      <a:lvl3pPr marL="886968" indent="-228600" algn="l" rtl="0" eaLnBrk="1" latinLnBrk="0" hangingPunct="1">
        <a:lnSpc>
          <a:spcPts val="2800"/>
        </a:lnSpc>
        <a:spcBef>
          <a:spcPct val="20000"/>
        </a:spcBef>
        <a:buClr>
          <a:schemeClr val="accent2"/>
        </a:buClr>
        <a:buFont typeface="Wingdings 2"/>
        <a:buChar char=""/>
        <a:defRPr sz="2400" kern="1200">
          <a:solidFill>
            <a:schemeClr val="tx1"/>
          </a:solidFill>
          <a:latin typeface="+mn-lt"/>
          <a:ea typeface="+mn-ea"/>
          <a:cs typeface="+mn-cs"/>
        </a:defRPr>
      </a:lvl3pPr>
      <a:lvl4pPr marL="1097280" indent="-173736"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4pPr>
      <a:lvl5pPr marL="1298448" indent="-182880" algn="l" rtl="0" eaLnBrk="1" latinLnBrk="0" hangingPunct="1">
        <a:spcBef>
          <a:spcPct val="20000"/>
        </a:spcBef>
        <a:buClr>
          <a:schemeClr val="accent4"/>
        </a:buClr>
        <a:buFont typeface="Wingdings 2"/>
        <a:buChar char=""/>
        <a:defRPr sz="2000" kern="1200">
          <a:solidFill>
            <a:schemeClr val="tx1"/>
          </a:solidFill>
          <a:latin typeface="+mn-lt"/>
          <a:ea typeface="+mn-ea"/>
          <a:cs typeface="+mn-cs"/>
        </a:defRPr>
      </a:lvl5pPr>
      <a:lvl6pPr marL="1508760" indent="-18288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6pPr>
      <a:lvl7pPr marL="171907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7pPr>
      <a:lvl8pPr marL="1920240"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8pPr>
      <a:lvl9pPr marL="213055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1EDF7D19-ADAC-4F68-B1C7-214339172B97}" type="datetime1">
              <a:rPr lang="en-US" smtClean="0">
                <a:solidFill>
                  <a:prstClr val="black">
                    <a:lumMod val="65000"/>
                    <a:lumOff val="35000"/>
                  </a:prstClr>
                </a:solidFill>
              </a:rPr>
              <a:pPr/>
              <a:t>5/18/2014</a:t>
            </a:fld>
            <a:endParaRPr lang="en-US">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7F91ABC9-6096-40B0-BE66-60C12DB3B7E5}"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91877150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4745"/>
            <a:ext cx="7772400" cy="2475706"/>
          </a:xfrm>
        </p:spPr>
        <p:txBody>
          <a:bodyPr>
            <a:noAutofit/>
          </a:bodyPr>
          <a:lstStyle/>
          <a:p>
            <a:r>
              <a:rPr lang="en-GB" sz="2000" dirty="0"/>
              <a:t/>
            </a:r>
            <a:br>
              <a:rPr lang="en-GB" sz="2000" dirty="0"/>
            </a:br>
            <a:r>
              <a:rPr lang="hy-AM" sz="3200" b="1" dirty="0" smtClean="0"/>
              <a:t>խտրականության բացա</a:t>
            </a:r>
            <a:r>
              <a:rPr lang="en-US" sz="3200" b="1" dirty="0" err="1" smtClean="0"/>
              <a:t>ռում</a:t>
            </a:r>
            <a:r>
              <a:rPr lang="en-US" sz="3200" b="1" dirty="0" smtClean="0"/>
              <a:t>  </a:t>
            </a:r>
            <a:r>
              <a:rPr lang="en-US" sz="3200" b="1" dirty="0" smtClean="0"/>
              <a:t/>
            </a:r>
            <a:br>
              <a:rPr lang="en-US" sz="3200" b="1" dirty="0" smtClean="0"/>
            </a:br>
            <a:r>
              <a:rPr lang="en-US" sz="3200" b="1" dirty="0" err="1" smtClean="0"/>
              <a:t>մտքի</a:t>
            </a:r>
            <a:r>
              <a:rPr lang="en-US" sz="3200" b="1" dirty="0" smtClean="0"/>
              <a:t>, </a:t>
            </a:r>
            <a:r>
              <a:rPr lang="en-US" sz="3200" b="1" dirty="0" err="1" smtClean="0"/>
              <a:t>խղճի</a:t>
            </a:r>
            <a:r>
              <a:rPr lang="en-US" sz="3200" b="1" dirty="0"/>
              <a:t> </a:t>
            </a:r>
            <a:r>
              <a:rPr lang="en-US" sz="3200" b="1" dirty="0" smtClean="0"/>
              <a:t>և </a:t>
            </a:r>
            <a:r>
              <a:rPr lang="en-US" sz="3200" b="1" dirty="0" err="1" smtClean="0"/>
              <a:t>կրոնի</a:t>
            </a:r>
            <a:r>
              <a:rPr lang="en-US" sz="3200" b="1" dirty="0" smtClean="0"/>
              <a:t> </a:t>
            </a:r>
            <a:r>
              <a:rPr lang="en-US" sz="3200" b="1" dirty="0" err="1" smtClean="0"/>
              <a:t>ազատության</a:t>
            </a:r>
            <a:r>
              <a:rPr lang="en-US" sz="3200" b="1" dirty="0" smtClean="0"/>
              <a:t> </a:t>
            </a:r>
            <a:br>
              <a:rPr lang="en-US" sz="3200" b="1" dirty="0" smtClean="0"/>
            </a:br>
            <a:r>
              <a:rPr lang="en-US" sz="3200" b="1" dirty="0" err="1" smtClean="0"/>
              <a:t>պաշտպանված</a:t>
            </a:r>
            <a:r>
              <a:rPr lang="en-US" sz="3200" b="1" dirty="0" smtClean="0"/>
              <a:t> </a:t>
            </a:r>
            <a:r>
              <a:rPr lang="en-US" sz="3200" b="1" dirty="0" err="1" smtClean="0"/>
              <a:t>հիմքով</a:t>
            </a:r>
            <a:r>
              <a:rPr lang="en-GB" sz="3200" dirty="0"/>
              <a:t/>
            </a:r>
            <a:br>
              <a:rPr lang="en-GB" sz="3200" dirty="0"/>
            </a:br>
            <a:r>
              <a:rPr lang="en-GB" sz="3200" dirty="0"/>
              <a:t/>
            </a:r>
            <a:br>
              <a:rPr lang="en-GB" sz="3200" dirty="0"/>
            </a:br>
            <a:endParaRPr lang="en-GB" sz="3200" dirty="0"/>
          </a:p>
        </p:txBody>
      </p:sp>
      <p:sp>
        <p:nvSpPr>
          <p:cNvPr id="3" name="Subtitle 2"/>
          <p:cNvSpPr>
            <a:spLocks noGrp="1"/>
          </p:cNvSpPr>
          <p:nvPr>
            <p:ph type="subTitle" idx="1"/>
          </p:nvPr>
        </p:nvSpPr>
        <p:spPr>
          <a:xfrm>
            <a:off x="1371600" y="4797152"/>
            <a:ext cx="6400800" cy="1152128"/>
          </a:xfrm>
        </p:spPr>
        <p:txBody>
          <a:bodyPr>
            <a:normAutofit/>
          </a:bodyPr>
          <a:lstStyle/>
          <a:p>
            <a:endParaRPr lang="en-US" sz="1600" b="1" dirty="0" smtClean="0"/>
          </a:p>
          <a:p>
            <a:endParaRPr lang="en-US" sz="1600" b="1" dirty="0"/>
          </a:p>
          <a:p>
            <a:r>
              <a:rPr lang="en-US" sz="1600" b="1" dirty="0" err="1" smtClean="0"/>
              <a:t>Կազմեց</a:t>
            </a:r>
            <a:r>
              <a:rPr lang="en-US" sz="1600" b="1" dirty="0" smtClean="0"/>
              <a:t> </a:t>
            </a:r>
            <a:r>
              <a:rPr lang="en-US" sz="1600" b="1" dirty="0" err="1" smtClean="0"/>
              <a:t>Արա</a:t>
            </a:r>
            <a:r>
              <a:rPr lang="en-US" sz="1600" b="1" dirty="0" smtClean="0"/>
              <a:t> </a:t>
            </a:r>
            <a:r>
              <a:rPr lang="en-US" sz="1600" b="1" dirty="0" err="1" smtClean="0"/>
              <a:t>Ղազարյանը</a:t>
            </a:r>
            <a:endParaRPr lang="en-GB"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48072"/>
          </a:xfrm>
          <a:solidFill>
            <a:schemeClr val="accent1">
              <a:lumMod val="20000"/>
              <a:lumOff val="80000"/>
            </a:schemeClr>
          </a:solidFill>
        </p:spPr>
        <p:txBody>
          <a:bodyPr>
            <a:normAutofit/>
          </a:body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
        <p:nvSpPr>
          <p:cNvPr id="3" name="Content Placeholder 2"/>
          <p:cNvSpPr>
            <a:spLocks noGrp="1"/>
          </p:cNvSpPr>
          <p:nvPr>
            <p:ph idx="1"/>
          </p:nvPr>
        </p:nvSpPr>
        <p:spPr>
          <a:xfrm>
            <a:off x="251520" y="908720"/>
            <a:ext cx="8424936" cy="5616624"/>
          </a:xfrm>
        </p:spPr>
        <p:txBody>
          <a:bodyPr>
            <a:normAutofit/>
          </a:bodyPr>
          <a:lstStyle/>
          <a:p>
            <a:pPr marL="0" indent="0" algn="ctr">
              <a:spcBef>
                <a:spcPts val="0"/>
              </a:spcBef>
              <a:buNone/>
            </a:pPr>
            <a:endParaRPr lang="en-US" sz="2600" dirty="0" smtClean="0"/>
          </a:p>
          <a:p>
            <a:pPr marL="0" indent="0" algn="ctr">
              <a:spcBef>
                <a:spcPts val="0"/>
              </a:spcBef>
              <a:buNone/>
            </a:pPr>
            <a:r>
              <a:rPr lang="hy-AM" sz="2600" dirty="0" smtClean="0"/>
              <a:t>Մարդու իրավունքների</a:t>
            </a:r>
            <a:r>
              <a:rPr lang="en-GB" sz="2600" dirty="0" smtClean="0"/>
              <a:t> </a:t>
            </a:r>
            <a:r>
              <a:rPr lang="hy-AM" sz="2600" dirty="0" smtClean="0"/>
              <a:t>համընդհանուր հռչակագիր</a:t>
            </a:r>
            <a:r>
              <a:rPr lang="en-GB" sz="2600" dirty="0" smtClean="0"/>
              <a:t> (1948</a:t>
            </a:r>
            <a:r>
              <a:rPr lang="hy-AM" sz="2600" dirty="0" smtClean="0"/>
              <a:t>թ.</a:t>
            </a:r>
            <a:r>
              <a:rPr lang="en-GB" sz="2600" dirty="0" smtClean="0"/>
              <a:t>)</a:t>
            </a:r>
            <a:r>
              <a:rPr lang="hy-AM" sz="2600" dirty="0" smtClean="0"/>
              <a:t> </a:t>
            </a:r>
            <a:endParaRPr lang="en-US" sz="2600" dirty="0" smtClean="0"/>
          </a:p>
          <a:p>
            <a:pPr marL="0" indent="0">
              <a:spcBef>
                <a:spcPts val="0"/>
              </a:spcBef>
              <a:buNone/>
            </a:pPr>
            <a:endParaRPr lang="en-US" sz="2800" dirty="0"/>
          </a:p>
          <a:p>
            <a:pPr marL="0" indent="90488">
              <a:spcBef>
                <a:spcPts val="0"/>
              </a:spcBef>
              <a:buNone/>
            </a:pPr>
            <a:r>
              <a:rPr lang="en-US" sz="2200" dirty="0" smtClean="0"/>
              <a:t>Հ</a:t>
            </a:r>
            <a:r>
              <a:rPr lang="hy-AM" sz="2200" dirty="0" smtClean="0"/>
              <a:t>ոդված </a:t>
            </a:r>
            <a:r>
              <a:rPr lang="en-GB" sz="2200" dirty="0" smtClean="0"/>
              <a:t>18</a:t>
            </a:r>
          </a:p>
          <a:p>
            <a:pPr>
              <a:spcBef>
                <a:spcPts val="0"/>
              </a:spcBef>
              <a:buNone/>
            </a:pPr>
            <a:r>
              <a:rPr lang="en-GB" sz="2000" dirty="0" smtClean="0"/>
              <a:t>		</a:t>
            </a:r>
          </a:p>
          <a:p>
            <a:pPr marL="90488" indent="-90488" algn="just">
              <a:spcBef>
                <a:spcPts val="0"/>
              </a:spcBef>
              <a:buNone/>
              <a:tabLst>
                <a:tab pos="7713663" algn="l"/>
                <a:tab pos="8164513" algn="l"/>
                <a:tab pos="8255000" algn="l"/>
              </a:tabLst>
            </a:pPr>
            <a:r>
              <a:rPr lang="en-GB" sz="2000" dirty="0"/>
              <a:t>	</a:t>
            </a:r>
            <a:r>
              <a:rPr lang="hy-AM" sz="2000" dirty="0" smtClean="0"/>
              <a:t>Յուրաքանչյուր </a:t>
            </a:r>
            <a:r>
              <a:rPr lang="hy-AM" sz="2000" dirty="0"/>
              <a:t>ոք ունի </a:t>
            </a:r>
            <a:r>
              <a:rPr lang="hy-AM" sz="2000" b="1" dirty="0"/>
              <a:t>մտքի</a:t>
            </a:r>
            <a:r>
              <a:rPr lang="hy-AM" sz="2000" dirty="0"/>
              <a:t>, </a:t>
            </a:r>
            <a:r>
              <a:rPr lang="hy-AM" sz="2000" b="1" dirty="0"/>
              <a:t>խղճի</a:t>
            </a:r>
            <a:r>
              <a:rPr lang="hy-AM" sz="2000" dirty="0"/>
              <a:t> ու </a:t>
            </a:r>
            <a:r>
              <a:rPr lang="hy-AM" sz="2000" b="1" dirty="0"/>
              <a:t>հավատի</a:t>
            </a:r>
            <a:r>
              <a:rPr lang="hy-AM" sz="2000" dirty="0"/>
              <a:t> ազատության իրավունք, այդ իրավունքը ներառում է իր կրոնը կամ համոզմունքը </a:t>
            </a:r>
            <a:r>
              <a:rPr lang="hy-AM" sz="2000" b="1" dirty="0"/>
              <a:t>փոխելու</a:t>
            </a:r>
            <a:r>
              <a:rPr lang="hy-AM" sz="2000" dirty="0"/>
              <a:t> ազատությունը, իր հավատը և համոզմունքը ինչպես միանձնյա, այնպես էլ ուրիշների հետ մեկտեղ </a:t>
            </a:r>
            <a:r>
              <a:rPr lang="hy-AM" sz="2000" b="1" dirty="0"/>
              <a:t>դավանելու</a:t>
            </a:r>
            <a:r>
              <a:rPr lang="hy-AM" sz="2000" dirty="0"/>
              <a:t>, հրապարակավ կամ մասնավոր կարգով ուսմունք </a:t>
            </a:r>
            <a:r>
              <a:rPr lang="hy-AM" sz="2000" b="1" dirty="0"/>
              <a:t>քարոզելու,</a:t>
            </a:r>
            <a:r>
              <a:rPr lang="hy-AM" sz="2000" dirty="0"/>
              <a:t> ծիսակատարություն, կրոնական պաշտամունք և արարողություններ կատարելու ազատություն:</a:t>
            </a:r>
            <a:endParaRPr lang="en-GB" sz="2000" dirty="0"/>
          </a:p>
          <a:p>
            <a:pPr>
              <a:spcBef>
                <a:spcPts val="0"/>
              </a:spcBef>
              <a:buNone/>
              <a:tabLst>
                <a:tab pos="7713663" algn="l"/>
                <a:tab pos="8164513" algn="l"/>
              </a:tabLst>
            </a:pP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792088"/>
          </a:xfrm>
        </p:spPr>
        <p:txBody>
          <a:bodyPr>
            <a:noAutofit/>
          </a:bodyPr>
          <a:lstStyle/>
          <a:p>
            <a:r>
              <a:rPr lang="en-GB" sz="2800" dirty="0" smtClean="0"/>
              <a:t> </a:t>
            </a:r>
            <a:r>
              <a:rPr lang="hy-AM" sz="2200" dirty="0" smtClean="0"/>
              <a:t>Քաղաքացիական եւ քաղաքական իրավունքների </a:t>
            </a:r>
            <a:r>
              <a:rPr lang="en-US" sz="2200" dirty="0" smtClean="0"/>
              <a:t/>
            </a:r>
            <a:br>
              <a:rPr lang="en-US" sz="2200" dirty="0" smtClean="0"/>
            </a:br>
            <a:r>
              <a:rPr lang="hy-AM" sz="2200" dirty="0" smtClean="0"/>
              <a:t>միջազգային դաշնագիր</a:t>
            </a:r>
            <a:r>
              <a:rPr lang="en-US" sz="2200" dirty="0" smtClean="0"/>
              <a:t> (</a:t>
            </a:r>
            <a:r>
              <a:rPr lang="en-GB" sz="2200" dirty="0" smtClean="0"/>
              <a:t>1966</a:t>
            </a:r>
            <a:r>
              <a:rPr lang="hy-AM" sz="2200" dirty="0" smtClean="0"/>
              <a:t>թ.</a:t>
            </a:r>
            <a:r>
              <a:rPr lang="en-US" sz="2200" dirty="0" smtClean="0"/>
              <a:t>)</a:t>
            </a:r>
            <a:endParaRPr lang="en-GB" sz="2200" dirty="0"/>
          </a:p>
        </p:txBody>
      </p:sp>
      <p:sp>
        <p:nvSpPr>
          <p:cNvPr id="3" name="Content Placeholder 2"/>
          <p:cNvSpPr>
            <a:spLocks noGrp="1"/>
          </p:cNvSpPr>
          <p:nvPr>
            <p:ph idx="1"/>
          </p:nvPr>
        </p:nvSpPr>
        <p:spPr>
          <a:xfrm>
            <a:off x="251520" y="1700808"/>
            <a:ext cx="8445624" cy="5040560"/>
          </a:xfrm>
        </p:spPr>
        <p:txBody>
          <a:bodyPr>
            <a:normAutofit fontScale="25000" lnSpcReduction="20000"/>
          </a:bodyPr>
          <a:lstStyle/>
          <a:p>
            <a:pPr marL="0" indent="0" algn="just">
              <a:spcBef>
                <a:spcPts val="0"/>
              </a:spcBef>
              <a:buNone/>
            </a:pPr>
            <a:r>
              <a:rPr lang="en-US" sz="8000" dirty="0" err="1" smtClean="0"/>
              <a:t>Հոդված</a:t>
            </a:r>
            <a:r>
              <a:rPr lang="en-US" sz="8000" dirty="0" smtClean="0"/>
              <a:t> 18</a:t>
            </a:r>
          </a:p>
          <a:p>
            <a:pPr marL="0" indent="0" algn="just">
              <a:spcBef>
                <a:spcPts val="0"/>
              </a:spcBef>
              <a:buNone/>
            </a:pPr>
            <a:endParaRPr lang="en-US" sz="8000" dirty="0" smtClean="0"/>
          </a:p>
          <a:p>
            <a:pPr marL="0" indent="0" algn="just">
              <a:spcBef>
                <a:spcPts val="0"/>
              </a:spcBef>
              <a:buNone/>
            </a:pPr>
            <a:r>
              <a:rPr lang="hy-AM" sz="8000" dirty="0" smtClean="0"/>
              <a:t>1. Յուրաքանչյուր մարդ ունի </a:t>
            </a:r>
            <a:r>
              <a:rPr lang="hy-AM" sz="8000" b="1" dirty="0" smtClean="0"/>
              <a:t>մտքի,</a:t>
            </a:r>
            <a:r>
              <a:rPr lang="hy-AM" sz="8000" dirty="0" smtClean="0"/>
              <a:t> </a:t>
            </a:r>
            <a:r>
              <a:rPr lang="hy-AM" sz="8000" b="1" dirty="0" smtClean="0"/>
              <a:t>խղճի</a:t>
            </a:r>
            <a:r>
              <a:rPr lang="hy-AM" sz="8000" dirty="0" smtClean="0"/>
              <a:t> և </a:t>
            </a:r>
            <a:r>
              <a:rPr lang="hy-AM" sz="8000" b="1" dirty="0" smtClean="0"/>
              <a:t>կրոնի</a:t>
            </a:r>
            <a:r>
              <a:rPr lang="hy-AM" sz="8000" dirty="0" smtClean="0"/>
              <a:t> ազատության իրավունք: Այդ իրավունքն ընդգրկում է սեփական ընտրությամբ կրոն կամ համոզմունք ունենալու կամ ընդունելու ազատությունը և ինչպես միանձնյա, այնպես էլ ուրիշների հետ միատեղ, հրապարակավ կամ մասնավոր կարգով իր կրոնն ու համոզմունքները </a:t>
            </a:r>
            <a:r>
              <a:rPr lang="hy-AM" sz="8000" b="1" dirty="0" smtClean="0"/>
              <a:t>դավանելու</a:t>
            </a:r>
            <a:r>
              <a:rPr lang="hy-AM" sz="8000" dirty="0" smtClean="0"/>
              <a:t> ազատությունը, </a:t>
            </a:r>
            <a:r>
              <a:rPr lang="hy-AM" sz="8000" b="1" dirty="0" smtClean="0"/>
              <a:t>պաշտամունքի</a:t>
            </a:r>
            <a:r>
              <a:rPr lang="hy-AM" sz="8000" dirty="0" smtClean="0"/>
              <a:t> իրականացման, կրոնական ու ծիսական արարողությունների և վարդապետությունների </a:t>
            </a:r>
            <a:r>
              <a:rPr lang="hy-AM" sz="8000" b="1" dirty="0" smtClean="0"/>
              <a:t>իրականացման</a:t>
            </a:r>
            <a:r>
              <a:rPr lang="hy-AM" sz="8000" dirty="0" smtClean="0"/>
              <a:t> ազատությունը:</a:t>
            </a:r>
            <a:endParaRPr lang="en-US" sz="8000" dirty="0" smtClean="0"/>
          </a:p>
          <a:p>
            <a:pPr marL="0" indent="0" algn="just">
              <a:spcBef>
                <a:spcPts val="0"/>
              </a:spcBef>
              <a:buNone/>
            </a:pPr>
            <a:r>
              <a:rPr lang="hy-AM" sz="8000" dirty="0" smtClean="0"/>
              <a:t>	</a:t>
            </a:r>
            <a:endParaRPr lang="en-US" sz="8000" dirty="0" smtClean="0"/>
          </a:p>
          <a:p>
            <a:pPr marL="0" indent="0" algn="just">
              <a:spcBef>
                <a:spcPts val="0"/>
              </a:spcBef>
              <a:buNone/>
            </a:pPr>
            <a:r>
              <a:rPr lang="hy-AM" sz="8000" dirty="0" smtClean="0"/>
              <a:t>2. Ոչ ոք չպետք է ենթարկվի այնպիսի հարկադրանքի, որը նսեմացնում է իր ընտրությամբ կրոն կամ համոզմունքներ ունենալու կամ ընդունելու ազատությունը:</a:t>
            </a:r>
            <a:endParaRPr lang="en-GB" sz="8000" dirty="0" smtClean="0"/>
          </a:p>
          <a:p>
            <a:pPr marL="0" indent="0" algn="just">
              <a:spcBef>
                <a:spcPts val="0"/>
              </a:spcBef>
              <a:buNone/>
            </a:pPr>
            <a:r>
              <a:rPr lang="hy-AM" sz="8000" dirty="0" smtClean="0"/>
              <a:t>		</a:t>
            </a:r>
            <a:endParaRPr lang="en-US" sz="8000" dirty="0" smtClean="0"/>
          </a:p>
          <a:p>
            <a:pPr marL="0" indent="0" algn="just">
              <a:spcBef>
                <a:spcPts val="0"/>
              </a:spcBef>
              <a:buNone/>
            </a:pPr>
            <a:r>
              <a:rPr lang="hy-AM" sz="8000" dirty="0" smtClean="0"/>
              <a:t>3. Կրոնին կամ համոզմունքներին դավանելու ազատությունը ենթարկվում է միայն օրենքով սահմանված և հասարակական անվտանգության, կարգուկանոնի, առողջության ու բարոյականության, ինչպես և այլ անձանց հիմնական իրավունքների ու ազատությունների պահպանման համար անհրաժեշտ սահմանափակումների:</a:t>
            </a:r>
            <a:r>
              <a:rPr lang="en-US" sz="8000" dirty="0" smtClean="0"/>
              <a:t>…</a:t>
            </a:r>
            <a:endParaRPr lang="en-GB" sz="8000" dirty="0" smtClean="0"/>
          </a:p>
          <a:p>
            <a:pPr marL="0" indent="0" algn="just">
              <a:spcBef>
                <a:spcPts val="0"/>
              </a:spcBef>
              <a:buNone/>
            </a:pPr>
            <a:r>
              <a:rPr lang="hy-AM" sz="8000" dirty="0" smtClean="0"/>
              <a:t>		</a:t>
            </a:r>
            <a:endParaRPr lang="en-US" sz="8000" dirty="0" smtClean="0"/>
          </a:p>
          <a:p>
            <a:pPr marL="0" indent="0">
              <a:spcBef>
                <a:spcPts val="0"/>
              </a:spcBef>
              <a:buNone/>
            </a:pPr>
            <a:r>
              <a:rPr lang="en-US" sz="6400" dirty="0" smtClean="0"/>
              <a:t>…</a:t>
            </a:r>
            <a:endParaRPr lang="en-US" sz="6400" dirty="0"/>
          </a:p>
          <a:p>
            <a:pPr marL="0" indent="0">
              <a:spcBef>
                <a:spcPts val="0"/>
              </a:spcBef>
              <a:buNone/>
            </a:pPr>
            <a:endParaRPr lang="en-US" sz="5500" dirty="0" smtClean="0"/>
          </a:p>
          <a:p>
            <a:pPr marL="0" indent="0">
              <a:spcBef>
                <a:spcPts val="0"/>
              </a:spcBef>
              <a:buNone/>
            </a:pPr>
            <a:endParaRPr lang="en-US" sz="5500" dirty="0"/>
          </a:p>
          <a:p>
            <a:pPr marL="0" indent="0">
              <a:spcBef>
                <a:spcPts val="0"/>
              </a:spcBef>
              <a:buNone/>
            </a:pPr>
            <a:endParaRPr lang="en-US" sz="5500" dirty="0" smtClean="0"/>
          </a:p>
          <a:p>
            <a:pPr marL="0" indent="0">
              <a:spcBef>
                <a:spcPts val="0"/>
              </a:spcBef>
              <a:buNone/>
            </a:pPr>
            <a:endParaRPr lang="en-US" sz="5500" dirty="0"/>
          </a:p>
          <a:p>
            <a:pPr marL="0" indent="0">
              <a:spcBef>
                <a:spcPts val="0"/>
              </a:spcBef>
              <a:buNone/>
            </a:pPr>
            <a:endParaRPr lang="en-GB" sz="5500" dirty="0" smtClean="0"/>
          </a:p>
          <a:p>
            <a:pPr>
              <a:spcBef>
                <a:spcPts val="0"/>
              </a:spcBef>
              <a:buNone/>
            </a:pPr>
            <a:endParaRPr lang="en-GB" sz="5500" dirty="0"/>
          </a:p>
        </p:txBody>
      </p:sp>
      <p:sp>
        <p:nvSpPr>
          <p:cNvPr id="4" name="Title 1"/>
          <p:cNvSpPr txBox="1">
            <a:spLocks/>
          </p:cNvSpPr>
          <p:nvPr/>
        </p:nvSpPr>
        <p:spPr>
          <a:xfrm>
            <a:off x="467544" y="116632"/>
            <a:ext cx="8229600" cy="576064"/>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400" dirty="0" err="1" smtClean="0"/>
              <a:t>Մտքի</a:t>
            </a:r>
            <a:r>
              <a:rPr lang="en-GB" sz="2400" dirty="0" smtClean="0"/>
              <a:t>, </a:t>
            </a:r>
            <a:r>
              <a:rPr lang="en-GB" sz="2400" dirty="0" err="1" smtClean="0"/>
              <a:t>խղճի</a:t>
            </a:r>
            <a:r>
              <a:rPr lang="en-GB" sz="2400" dirty="0" smtClean="0"/>
              <a:t> և </a:t>
            </a:r>
            <a:r>
              <a:rPr lang="en-GB" sz="2400" dirty="0" err="1" smtClean="0"/>
              <a:t>կրոնի</a:t>
            </a:r>
            <a:r>
              <a:rPr lang="en-GB" sz="2400" dirty="0" smtClean="0"/>
              <a:t> </a:t>
            </a:r>
            <a:r>
              <a:rPr lang="en-GB" sz="2400" dirty="0" err="1" smtClean="0"/>
              <a:t>ազատություն</a:t>
            </a:r>
            <a:endParaRPr lang="en-GB"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88840"/>
            <a:ext cx="8229600" cy="4525963"/>
          </a:xfrm>
        </p:spPr>
        <p:txBody>
          <a:bodyPr>
            <a:normAutofit fontScale="70000" lnSpcReduction="20000"/>
          </a:bodyPr>
          <a:lstStyle/>
          <a:p>
            <a:pPr marL="0" indent="0" algn="just">
              <a:buNone/>
            </a:pPr>
            <a:r>
              <a:rPr lang="en-US" sz="2900" dirty="0" err="1" smtClean="0"/>
              <a:t>Հոդված</a:t>
            </a:r>
            <a:r>
              <a:rPr lang="en-US" sz="2900" dirty="0" smtClean="0"/>
              <a:t> 9</a:t>
            </a:r>
          </a:p>
          <a:p>
            <a:pPr marL="0" indent="0" algn="just">
              <a:buNone/>
            </a:pPr>
            <a:endParaRPr lang="en-US" sz="2900" dirty="0" smtClean="0"/>
          </a:p>
          <a:p>
            <a:pPr marL="0" indent="0" algn="just">
              <a:buNone/>
            </a:pPr>
            <a:r>
              <a:rPr lang="hy-AM" sz="2900" dirty="0" smtClean="0"/>
              <a:t>1</a:t>
            </a:r>
            <a:r>
              <a:rPr lang="hy-AM" sz="2900" dirty="0"/>
              <a:t>. Յուրաքանչյուր ոք ունի </a:t>
            </a:r>
            <a:r>
              <a:rPr lang="hy-AM" sz="2900" b="1" dirty="0"/>
              <a:t>մտքի</a:t>
            </a:r>
            <a:r>
              <a:rPr lang="hy-AM" sz="2900" dirty="0"/>
              <a:t>, </a:t>
            </a:r>
            <a:r>
              <a:rPr lang="hy-AM" sz="2900" b="1" dirty="0"/>
              <a:t>խղճի</a:t>
            </a:r>
            <a:r>
              <a:rPr lang="hy-AM" sz="2900" dirty="0"/>
              <a:t> և </a:t>
            </a:r>
            <a:r>
              <a:rPr lang="hy-AM" sz="2900" b="1" dirty="0"/>
              <a:t>կրոնի</a:t>
            </a:r>
            <a:r>
              <a:rPr lang="hy-AM" sz="2900" dirty="0"/>
              <a:t> ազատության իրավունք. այս իրավունքը ներառում է իր կրոնը կամ համոզմունքը </a:t>
            </a:r>
            <a:r>
              <a:rPr lang="hy-AM" sz="2900" b="1" dirty="0"/>
              <a:t>փոխելու</a:t>
            </a:r>
            <a:r>
              <a:rPr lang="hy-AM" sz="2900" dirty="0"/>
              <a:t> ազատությունը և դրանք ինչպես միանձնյա, այնպես էլ այլոց հետ համատեղ և հրապարակավ կամ մասնավոր </a:t>
            </a:r>
            <a:r>
              <a:rPr lang="hy-AM" sz="2900" dirty="0" smtClean="0"/>
              <a:t>կարգով </a:t>
            </a:r>
            <a:r>
              <a:rPr lang="hy-AM" sz="2900" b="1" dirty="0"/>
              <a:t>քարոզչության</a:t>
            </a:r>
            <a:r>
              <a:rPr lang="hy-AM" sz="2900" dirty="0"/>
              <a:t>, արարողությունների, պաշտամունքի և ծեսերի միջոցով </a:t>
            </a:r>
            <a:r>
              <a:rPr lang="hy-AM" sz="2900" b="1" dirty="0"/>
              <a:t>արտահայտելու</a:t>
            </a:r>
            <a:r>
              <a:rPr lang="hy-AM" sz="2900" dirty="0"/>
              <a:t> ազատություն</a:t>
            </a:r>
            <a:r>
              <a:rPr lang="hy-AM" sz="2900" dirty="0" smtClean="0"/>
              <a:t>։</a:t>
            </a:r>
            <a:endParaRPr lang="en-US" sz="2900" dirty="0" smtClean="0"/>
          </a:p>
          <a:p>
            <a:pPr marL="0" indent="0" algn="just">
              <a:buNone/>
            </a:pPr>
            <a:endParaRPr lang="en-GB" sz="2900" dirty="0"/>
          </a:p>
          <a:p>
            <a:pPr marL="0" indent="0" algn="just">
              <a:buNone/>
            </a:pPr>
            <a:r>
              <a:rPr lang="hy-AM" sz="2900" dirty="0" smtClean="0"/>
              <a:t>2</a:t>
            </a:r>
            <a:r>
              <a:rPr lang="hy-AM" sz="2900" dirty="0"/>
              <a:t>. Սեփական կրոնը կամ համոզմունքները դավանելու ազատությունը ենթակա է միայն այնպիսի սահմանափակումների, որոնք սահմանված են </a:t>
            </a:r>
            <a:r>
              <a:rPr lang="hy-AM" sz="2900" b="1" dirty="0"/>
              <a:t>օրենքով</a:t>
            </a:r>
            <a:r>
              <a:rPr lang="hy-AM" sz="2900" dirty="0"/>
              <a:t> և </a:t>
            </a:r>
            <a:r>
              <a:rPr lang="hy-AM" sz="2900" b="1" dirty="0"/>
              <a:t>անհրաժեշտ</a:t>
            </a:r>
            <a:r>
              <a:rPr lang="hy-AM" sz="2900" dirty="0"/>
              <a:t> են ժողովրդավարական հասարակությունում՝ ի պաշտպանություն հասարակական </a:t>
            </a:r>
            <a:r>
              <a:rPr lang="hy-AM" sz="2900" b="1" dirty="0"/>
              <a:t>անվտանգության</a:t>
            </a:r>
            <a:r>
              <a:rPr lang="hy-AM" sz="2900" dirty="0"/>
              <a:t>, հասարակական </a:t>
            </a:r>
            <a:r>
              <a:rPr lang="hy-AM" sz="2900" b="1" dirty="0"/>
              <a:t>կարգի</a:t>
            </a:r>
            <a:r>
              <a:rPr lang="hy-AM" sz="2900" dirty="0"/>
              <a:t>, </a:t>
            </a:r>
            <a:r>
              <a:rPr lang="hy-AM" sz="2900" b="1" dirty="0"/>
              <a:t>առողջության</a:t>
            </a:r>
            <a:r>
              <a:rPr lang="hy-AM" sz="2900" dirty="0"/>
              <a:t> կամ </a:t>
            </a:r>
            <a:r>
              <a:rPr lang="hy-AM" sz="2900" b="1" dirty="0"/>
              <a:t>բարոյականության</a:t>
            </a:r>
            <a:r>
              <a:rPr lang="hy-AM" sz="2900" dirty="0"/>
              <a:t> կամ </a:t>
            </a:r>
            <a:r>
              <a:rPr lang="hy-AM" sz="2900" dirty="0" smtClean="0"/>
              <a:t>այլ անձանց</a:t>
            </a:r>
            <a:r>
              <a:rPr lang="hy-AM" sz="2900" dirty="0"/>
              <a:t> </a:t>
            </a:r>
            <a:r>
              <a:rPr lang="hy-AM" sz="2900" dirty="0" smtClean="0"/>
              <a:t>իրավունքների եւ ազատությունների։</a:t>
            </a:r>
            <a:endParaRPr lang="en-GB" sz="2900" dirty="0"/>
          </a:p>
          <a:p>
            <a:pPr marL="0" indent="0" algn="just">
              <a:buNone/>
            </a:pPr>
            <a:endParaRPr lang="en-GB" dirty="0"/>
          </a:p>
        </p:txBody>
      </p:sp>
      <p:sp>
        <p:nvSpPr>
          <p:cNvPr id="7"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000" dirty="0" err="1" smtClean="0"/>
              <a:t>Մտքի</a:t>
            </a:r>
            <a:r>
              <a:rPr lang="en-GB" sz="3000" dirty="0" smtClean="0"/>
              <a:t>, </a:t>
            </a:r>
            <a:r>
              <a:rPr lang="en-GB" sz="3000" dirty="0" err="1" smtClean="0"/>
              <a:t>խղճի</a:t>
            </a:r>
            <a:r>
              <a:rPr lang="en-GB" sz="3000" dirty="0" smtClean="0"/>
              <a:t> և </a:t>
            </a:r>
            <a:r>
              <a:rPr lang="en-GB" sz="3000" dirty="0" err="1" smtClean="0"/>
              <a:t>կրոնի</a:t>
            </a:r>
            <a:r>
              <a:rPr lang="en-GB" sz="3000" dirty="0" smtClean="0"/>
              <a:t> </a:t>
            </a:r>
            <a:r>
              <a:rPr lang="en-GB" sz="3000" dirty="0" err="1" smtClean="0"/>
              <a:t>ազատություն</a:t>
            </a:r>
            <a:endParaRPr lang="en-GB" sz="3000" dirty="0"/>
          </a:p>
        </p:txBody>
      </p:sp>
      <p:sp>
        <p:nvSpPr>
          <p:cNvPr id="8" name="Title 1"/>
          <p:cNvSpPr txBox="1">
            <a:spLocks/>
          </p:cNvSpPr>
          <p:nvPr/>
        </p:nvSpPr>
        <p:spPr>
          <a:xfrm>
            <a:off x="467544" y="836712"/>
            <a:ext cx="822960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smtClean="0"/>
              <a:t> </a:t>
            </a:r>
            <a:r>
              <a:rPr lang="en-US" sz="2200" dirty="0" err="1" smtClean="0"/>
              <a:t>Մարդու</a:t>
            </a:r>
            <a:r>
              <a:rPr lang="en-US" sz="2200" dirty="0" smtClean="0"/>
              <a:t> </a:t>
            </a:r>
            <a:r>
              <a:rPr lang="en-US" sz="2200" dirty="0" err="1" smtClean="0"/>
              <a:t>իրավունքների</a:t>
            </a:r>
            <a:r>
              <a:rPr lang="en-US" sz="2200" dirty="0" smtClean="0"/>
              <a:t>  և </a:t>
            </a:r>
            <a:r>
              <a:rPr lang="en-US" sz="2200" dirty="0" err="1" smtClean="0"/>
              <a:t>հիմնարար</a:t>
            </a:r>
            <a:r>
              <a:rPr lang="en-US" sz="2200" dirty="0" smtClean="0"/>
              <a:t> </a:t>
            </a:r>
            <a:r>
              <a:rPr lang="en-US" sz="2200" dirty="0" err="1" smtClean="0"/>
              <a:t>ազատությունների</a:t>
            </a:r>
            <a:r>
              <a:rPr lang="en-US" sz="2200" dirty="0" smtClean="0"/>
              <a:t> </a:t>
            </a:r>
            <a:r>
              <a:rPr lang="en-US" sz="2200" dirty="0" err="1" smtClean="0"/>
              <a:t>պաշտպանության</a:t>
            </a:r>
            <a:r>
              <a:rPr lang="en-US" sz="2200" dirty="0" smtClean="0"/>
              <a:t> </a:t>
            </a:r>
            <a:r>
              <a:rPr lang="en-US" sz="2200" dirty="0" err="1" smtClean="0"/>
              <a:t>մասին</a:t>
            </a:r>
            <a:r>
              <a:rPr lang="en-US" sz="2200" dirty="0" smtClean="0"/>
              <a:t> </a:t>
            </a:r>
            <a:r>
              <a:rPr lang="en-US" sz="2200" dirty="0" err="1" smtClean="0"/>
              <a:t>կոնվենցիա</a:t>
            </a:r>
            <a:r>
              <a:rPr lang="en-US" sz="2200" dirty="0" smtClean="0"/>
              <a:t> (</a:t>
            </a:r>
            <a:r>
              <a:rPr lang="en-GB" sz="2200" dirty="0" smtClean="0"/>
              <a:t>1949</a:t>
            </a:r>
            <a:r>
              <a:rPr lang="hy-AM" sz="2200" dirty="0" smtClean="0"/>
              <a:t>թ.</a:t>
            </a:r>
            <a:r>
              <a:rPr lang="en-US" sz="2200" dirty="0" smtClean="0"/>
              <a:t>)</a:t>
            </a:r>
            <a:endParaRPr lang="en-GB" sz="2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88840"/>
            <a:ext cx="8229600" cy="4525963"/>
          </a:xfrm>
        </p:spPr>
        <p:txBody>
          <a:bodyPr>
            <a:normAutofit/>
          </a:bodyPr>
          <a:lstStyle/>
          <a:p>
            <a:pPr marL="0" lvl="0" indent="0" algn="just">
              <a:buNone/>
            </a:pPr>
            <a:r>
              <a:rPr lang="en-US" sz="2200" dirty="0" err="1" smtClean="0">
                <a:solidFill>
                  <a:prstClr val="black"/>
                </a:solidFill>
                <a:latin typeface="Sylfaen" pitchFamily="18" charset="0"/>
              </a:rPr>
              <a:t>Թիվ</a:t>
            </a:r>
            <a:r>
              <a:rPr lang="en-US" sz="2200" dirty="0" smtClean="0">
                <a:solidFill>
                  <a:prstClr val="black"/>
                </a:solidFill>
                <a:latin typeface="Sylfaen" pitchFamily="18" charset="0"/>
              </a:rPr>
              <a:t> 1 </a:t>
            </a:r>
            <a:r>
              <a:rPr lang="en-US" sz="2200" dirty="0" err="1" smtClean="0">
                <a:solidFill>
                  <a:prstClr val="black"/>
                </a:solidFill>
                <a:latin typeface="Sylfaen" pitchFamily="18" charset="0"/>
              </a:rPr>
              <a:t>Արձանագրություն</a:t>
            </a:r>
            <a:endParaRPr lang="en-US" sz="2200" dirty="0" smtClean="0">
              <a:solidFill>
                <a:prstClr val="black"/>
              </a:solidFill>
              <a:latin typeface="Sylfaen" pitchFamily="18" charset="0"/>
            </a:endParaRPr>
          </a:p>
          <a:p>
            <a:pPr marL="0" lvl="0" indent="0" algn="just">
              <a:buNone/>
            </a:pPr>
            <a:endParaRPr lang="en-US" sz="2200" dirty="0">
              <a:solidFill>
                <a:prstClr val="black"/>
              </a:solidFill>
              <a:latin typeface="Sylfaen" pitchFamily="18" charset="0"/>
            </a:endParaRPr>
          </a:p>
          <a:p>
            <a:pPr marL="0" lvl="0" indent="0" algn="just">
              <a:buNone/>
            </a:pPr>
            <a:r>
              <a:rPr lang="en-US" sz="2200" dirty="0" err="1" smtClean="0">
                <a:solidFill>
                  <a:prstClr val="black"/>
                </a:solidFill>
                <a:latin typeface="Sylfaen" pitchFamily="18" charset="0"/>
              </a:rPr>
              <a:t>Հոդված</a:t>
            </a:r>
            <a:r>
              <a:rPr lang="en-US" sz="2200" dirty="0" smtClean="0">
                <a:solidFill>
                  <a:prstClr val="black"/>
                </a:solidFill>
                <a:latin typeface="Sylfaen" pitchFamily="18" charset="0"/>
              </a:rPr>
              <a:t> 2</a:t>
            </a:r>
          </a:p>
          <a:p>
            <a:pPr marL="0" lvl="0" indent="0" algn="just">
              <a:buNone/>
            </a:pPr>
            <a:endParaRPr lang="en-US" sz="2200" dirty="0">
              <a:solidFill>
                <a:prstClr val="black"/>
              </a:solidFill>
              <a:latin typeface="Sylfaen" pitchFamily="18" charset="0"/>
            </a:endParaRPr>
          </a:p>
          <a:p>
            <a:pPr marL="0" lvl="0" indent="0" algn="just">
              <a:buNone/>
            </a:pPr>
            <a:r>
              <a:rPr lang="hy-AM" sz="2200" dirty="0" smtClean="0">
                <a:solidFill>
                  <a:prstClr val="black"/>
                </a:solidFill>
                <a:latin typeface="Sylfaen" pitchFamily="18" charset="0"/>
              </a:rPr>
              <a:t>Պետությունը </a:t>
            </a:r>
            <a:r>
              <a:rPr lang="hy-AM" sz="2200" dirty="0">
                <a:solidFill>
                  <a:prstClr val="black"/>
                </a:solidFill>
                <a:latin typeface="Sylfaen" pitchFamily="18" charset="0"/>
              </a:rPr>
              <a:t>կրթության եւ ուսուցման բնագավառում իր ստանձնած ցանկացած գործառույթ իրականացնելիս հարգում է ծնողների՝ զավակների համար իրենց </a:t>
            </a:r>
            <a:r>
              <a:rPr lang="hy-AM" sz="2200" b="1" dirty="0">
                <a:solidFill>
                  <a:prstClr val="black"/>
                </a:solidFill>
                <a:latin typeface="Sylfaen" pitchFamily="18" charset="0"/>
              </a:rPr>
              <a:t>կրոնական</a:t>
            </a:r>
            <a:r>
              <a:rPr lang="hy-AM" sz="2200" dirty="0">
                <a:solidFill>
                  <a:prstClr val="black"/>
                </a:solidFill>
                <a:latin typeface="Sylfaen" pitchFamily="18" charset="0"/>
              </a:rPr>
              <a:t> ու փիլիսոփայական համոզմունքներին համապատասխան կրթություն եւ ուսուցում ապահովելու իրավունքը:</a:t>
            </a:r>
            <a:endParaRPr lang="en-GB" sz="2200" dirty="0">
              <a:solidFill>
                <a:prstClr val="black"/>
              </a:solidFill>
              <a:latin typeface="Sylfaen" pitchFamily="18" charset="0"/>
            </a:endParaRPr>
          </a:p>
          <a:p>
            <a:pPr marL="0" lvl="0" indent="0" algn="just">
              <a:buNone/>
            </a:pPr>
            <a:endParaRPr lang="en-GB" dirty="0">
              <a:solidFill>
                <a:prstClr val="black"/>
              </a:solidFill>
              <a:latin typeface="Sylfaen" pitchFamily="18" charset="0"/>
            </a:endParaRPr>
          </a:p>
          <a:p>
            <a:pPr marL="0" indent="0" algn="just">
              <a:buNone/>
            </a:pPr>
            <a:endParaRPr lang="en-GB" dirty="0"/>
          </a:p>
        </p:txBody>
      </p:sp>
      <p:sp>
        <p:nvSpPr>
          <p:cNvPr id="7"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000" dirty="0" err="1" smtClean="0"/>
              <a:t>Մտքի</a:t>
            </a:r>
            <a:r>
              <a:rPr lang="en-GB" sz="3000" dirty="0" smtClean="0"/>
              <a:t>, </a:t>
            </a:r>
            <a:r>
              <a:rPr lang="en-GB" sz="3000" dirty="0" err="1" smtClean="0"/>
              <a:t>խղճի</a:t>
            </a:r>
            <a:r>
              <a:rPr lang="en-GB" sz="3000" dirty="0" smtClean="0"/>
              <a:t> և </a:t>
            </a:r>
            <a:r>
              <a:rPr lang="en-GB" sz="3000" dirty="0" err="1" smtClean="0"/>
              <a:t>կրոնի</a:t>
            </a:r>
            <a:r>
              <a:rPr lang="en-GB" sz="3000" dirty="0" smtClean="0"/>
              <a:t> </a:t>
            </a:r>
            <a:r>
              <a:rPr lang="en-GB" sz="3000" dirty="0" err="1" smtClean="0"/>
              <a:t>ազատություն</a:t>
            </a:r>
            <a:endParaRPr lang="en-GB" sz="3000" dirty="0"/>
          </a:p>
        </p:txBody>
      </p:sp>
      <p:sp>
        <p:nvSpPr>
          <p:cNvPr id="8" name="Title 1"/>
          <p:cNvSpPr txBox="1">
            <a:spLocks/>
          </p:cNvSpPr>
          <p:nvPr/>
        </p:nvSpPr>
        <p:spPr>
          <a:xfrm>
            <a:off x="467544" y="836712"/>
            <a:ext cx="822960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smtClean="0"/>
              <a:t> </a:t>
            </a:r>
            <a:r>
              <a:rPr lang="en-US" sz="2200" dirty="0" err="1" smtClean="0"/>
              <a:t>Մարդու</a:t>
            </a:r>
            <a:r>
              <a:rPr lang="en-US" sz="2200" dirty="0" smtClean="0"/>
              <a:t> </a:t>
            </a:r>
            <a:r>
              <a:rPr lang="en-US" sz="2200" dirty="0" err="1" smtClean="0"/>
              <a:t>իրավունքների</a:t>
            </a:r>
            <a:r>
              <a:rPr lang="en-US" sz="2200" dirty="0" smtClean="0"/>
              <a:t>  և </a:t>
            </a:r>
            <a:r>
              <a:rPr lang="en-US" sz="2200" dirty="0" err="1" smtClean="0"/>
              <a:t>հիմնարար</a:t>
            </a:r>
            <a:r>
              <a:rPr lang="en-US" sz="2200" dirty="0" smtClean="0"/>
              <a:t> </a:t>
            </a:r>
            <a:r>
              <a:rPr lang="en-US" sz="2200" dirty="0" err="1" smtClean="0"/>
              <a:t>ազատությունների</a:t>
            </a:r>
            <a:r>
              <a:rPr lang="en-US" sz="2200" dirty="0" smtClean="0"/>
              <a:t> </a:t>
            </a:r>
            <a:r>
              <a:rPr lang="en-US" sz="2200" dirty="0" err="1" smtClean="0"/>
              <a:t>պաշտպանության</a:t>
            </a:r>
            <a:r>
              <a:rPr lang="en-US" sz="2200" dirty="0" smtClean="0"/>
              <a:t> </a:t>
            </a:r>
            <a:r>
              <a:rPr lang="en-US" sz="2200" dirty="0" err="1" smtClean="0"/>
              <a:t>մասին</a:t>
            </a:r>
            <a:r>
              <a:rPr lang="en-US" sz="2200" dirty="0" smtClean="0"/>
              <a:t> </a:t>
            </a:r>
            <a:r>
              <a:rPr lang="en-US" sz="2200" dirty="0" err="1" smtClean="0"/>
              <a:t>կոնվենցիա</a:t>
            </a:r>
            <a:r>
              <a:rPr lang="en-US" sz="2200" dirty="0" smtClean="0"/>
              <a:t> (</a:t>
            </a:r>
            <a:r>
              <a:rPr lang="en-GB" sz="2200" dirty="0" smtClean="0"/>
              <a:t>1949</a:t>
            </a:r>
            <a:r>
              <a:rPr lang="hy-AM" sz="2200" dirty="0" smtClean="0"/>
              <a:t>թ.</a:t>
            </a:r>
            <a:r>
              <a:rPr lang="en-US" sz="2200" dirty="0" smtClean="0"/>
              <a:t>)</a:t>
            </a:r>
            <a:endParaRPr lang="en-GB" sz="2200" dirty="0"/>
          </a:p>
        </p:txBody>
      </p:sp>
    </p:spTree>
    <p:extLst>
      <p:ext uri="{BB962C8B-B14F-4D97-AF65-F5344CB8AC3E}">
        <p14:creationId xmlns:p14="http://schemas.microsoft.com/office/powerpoint/2010/main" val="3453919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88840"/>
            <a:ext cx="8229600" cy="4525963"/>
          </a:xfrm>
        </p:spPr>
        <p:txBody>
          <a:bodyPr>
            <a:normAutofit/>
          </a:bodyPr>
          <a:lstStyle/>
          <a:p>
            <a:pPr marL="0" lvl="0" indent="0" algn="just">
              <a:buNone/>
            </a:pPr>
            <a:r>
              <a:rPr lang="en-US" sz="2200" dirty="0" err="1" smtClean="0">
                <a:solidFill>
                  <a:prstClr val="black"/>
                </a:solidFill>
                <a:latin typeface="Sylfaen" pitchFamily="18" charset="0"/>
              </a:rPr>
              <a:t>Հարակից</a:t>
            </a:r>
            <a:r>
              <a:rPr lang="en-US" sz="2200" dirty="0" smtClean="0">
                <a:solidFill>
                  <a:prstClr val="black"/>
                </a:solidFill>
                <a:latin typeface="Sylfaen" pitchFamily="18" charset="0"/>
              </a:rPr>
              <a:t> </a:t>
            </a:r>
            <a:r>
              <a:rPr lang="en-US" sz="2200" dirty="0" err="1" smtClean="0">
                <a:solidFill>
                  <a:prstClr val="black"/>
                </a:solidFill>
                <a:latin typeface="Sylfaen" pitchFamily="18" charset="0"/>
              </a:rPr>
              <a:t>կամ</a:t>
            </a:r>
            <a:r>
              <a:rPr lang="en-US" sz="2200" dirty="0" smtClean="0">
                <a:solidFill>
                  <a:prstClr val="black"/>
                </a:solidFill>
                <a:latin typeface="Sylfaen" pitchFamily="18" charset="0"/>
              </a:rPr>
              <a:t> «</a:t>
            </a:r>
            <a:r>
              <a:rPr lang="en-US" sz="2200" dirty="0" err="1" smtClean="0">
                <a:solidFill>
                  <a:prstClr val="black"/>
                </a:solidFill>
                <a:latin typeface="Sylfaen" pitchFamily="18" charset="0"/>
              </a:rPr>
              <a:t>հարևան</a:t>
            </a:r>
            <a:r>
              <a:rPr lang="en-US" sz="2200" dirty="0" smtClean="0">
                <a:solidFill>
                  <a:prstClr val="black"/>
                </a:solidFill>
                <a:latin typeface="Sylfaen" pitchFamily="18" charset="0"/>
              </a:rPr>
              <a:t>» </a:t>
            </a:r>
            <a:r>
              <a:rPr lang="en-US" sz="2200" dirty="0" err="1" smtClean="0">
                <a:solidFill>
                  <a:prstClr val="black"/>
                </a:solidFill>
                <a:latin typeface="Sylfaen" pitchFamily="18" charset="0"/>
              </a:rPr>
              <a:t>իրավունքներ</a:t>
            </a:r>
            <a:endParaRPr lang="en-US" sz="2200" dirty="0" smtClean="0">
              <a:solidFill>
                <a:prstClr val="black"/>
              </a:solidFill>
              <a:latin typeface="Sylfaen" pitchFamily="18" charset="0"/>
            </a:endParaRPr>
          </a:p>
          <a:p>
            <a:pPr marL="0" lvl="0" indent="0" algn="just">
              <a:buNone/>
            </a:pPr>
            <a:endParaRPr lang="en-US" sz="2200" dirty="0">
              <a:solidFill>
                <a:prstClr val="black"/>
              </a:solidFill>
              <a:latin typeface="Sylfaen" pitchFamily="18" charset="0"/>
            </a:endParaRPr>
          </a:p>
          <a:p>
            <a:pPr marL="0" lvl="0" indent="0" algn="just">
              <a:buNone/>
            </a:pPr>
            <a:endParaRPr lang="en-US" sz="2200" dirty="0" smtClean="0">
              <a:solidFill>
                <a:prstClr val="black"/>
              </a:solidFill>
              <a:latin typeface="Sylfaen" pitchFamily="18" charset="0"/>
            </a:endParaRPr>
          </a:p>
          <a:p>
            <a:pPr lvl="0" algn="just">
              <a:buFont typeface="Wingdings" pitchFamily="2" charset="2"/>
              <a:buChar char="Ø"/>
            </a:pPr>
            <a:r>
              <a:rPr lang="en-US" sz="2200" dirty="0" err="1" smtClean="0">
                <a:solidFill>
                  <a:prstClr val="black"/>
                </a:solidFill>
                <a:latin typeface="Sylfaen" pitchFamily="18" charset="0"/>
              </a:rPr>
              <a:t>Հոդված</a:t>
            </a:r>
            <a:r>
              <a:rPr lang="en-US" sz="2200" dirty="0" smtClean="0">
                <a:solidFill>
                  <a:prstClr val="black"/>
                </a:solidFill>
                <a:latin typeface="Sylfaen" pitchFamily="18" charset="0"/>
              </a:rPr>
              <a:t> 10 – </a:t>
            </a:r>
            <a:r>
              <a:rPr lang="en-US" sz="2200" dirty="0" err="1" smtClean="0">
                <a:solidFill>
                  <a:prstClr val="black"/>
                </a:solidFill>
                <a:latin typeface="Sylfaen" pitchFamily="18" charset="0"/>
              </a:rPr>
              <a:t>արտահայտվելու</a:t>
            </a:r>
            <a:r>
              <a:rPr lang="en-US" sz="2200" dirty="0" smtClean="0">
                <a:solidFill>
                  <a:prstClr val="black"/>
                </a:solidFill>
                <a:latin typeface="Sylfaen" pitchFamily="18" charset="0"/>
              </a:rPr>
              <a:t> </a:t>
            </a:r>
            <a:r>
              <a:rPr lang="en-US" sz="2200" dirty="0" err="1" smtClean="0">
                <a:solidFill>
                  <a:prstClr val="black"/>
                </a:solidFill>
                <a:latin typeface="Sylfaen" pitchFamily="18" charset="0"/>
              </a:rPr>
              <a:t>ազատություն</a:t>
            </a:r>
            <a:endParaRPr lang="en-US" sz="2200" dirty="0" smtClean="0">
              <a:solidFill>
                <a:prstClr val="black"/>
              </a:solidFill>
              <a:latin typeface="Sylfaen" pitchFamily="18" charset="0"/>
            </a:endParaRPr>
          </a:p>
          <a:p>
            <a:pPr marL="0" lvl="0" indent="0" algn="just">
              <a:buNone/>
            </a:pPr>
            <a:endParaRPr lang="en-US" sz="2200" dirty="0">
              <a:solidFill>
                <a:prstClr val="black"/>
              </a:solidFill>
              <a:latin typeface="Sylfaen" pitchFamily="18" charset="0"/>
            </a:endParaRPr>
          </a:p>
          <a:p>
            <a:pPr lvl="0" algn="just">
              <a:buFont typeface="Wingdings" pitchFamily="2" charset="2"/>
              <a:buChar char="Ø"/>
            </a:pPr>
            <a:r>
              <a:rPr lang="en-US" sz="2200" dirty="0" err="1" smtClean="0">
                <a:solidFill>
                  <a:prstClr val="black"/>
                </a:solidFill>
                <a:latin typeface="Sylfaen" pitchFamily="18" charset="0"/>
              </a:rPr>
              <a:t>Հոդված</a:t>
            </a:r>
            <a:r>
              <a:rPr lang="en-US" sz="2200" dirty="0" smtClean="0">
                <a:solidFill>
                  <a:prstClr val="black"/>
                </a:solidFill>
                <a:latin typeface="Sylfaen" pitchFamily="18" charset="0"/>
              </a:rPr>
              <a:t> 11 – </a:t>
            </a:r>
            <a:r>
              <a:rPr lang="en-US" sz="2200" dirty="0" err="1" smtClean="0">
                <a:solidFill>
                  <a:prstClr val="black"/>
                </a:solidFill>
                <a:latin typeface="Sylfaen" pitchFamily="18" charset="0"/>
              </a:rPr>
              <a:t>հավաքների</a:t>
            </a:r>
            <a:r>
              <a:rPr lang="en-US" sz="2200" dirty="0" smtClean="0">
                <a:solidFill>
                  <a:prstClr val="black"/>
                </a:solidFill>
                <a:latin typeface="Sylfaen" pitchFamily="18" charset="0"/>
              </a:rPr>
              <a:t> և </a:t>
            </a:r>
            <a:r>
              <a:rPr lang="en-US" sz="2200" dirty="0" err="1" smtClean="0">
                <a:solidFill>
                  <a:prstClr val="black"/>
                </a:solidFill>
                <a:latin typeface="Sylfaen" pitchFamily="18" charset="0"/>
              </a:rPr>
              <a:t>միավորման</a:t>
            </a:r>
            <a:r>
              <a:rPr lang="en-US" sz="2200" dirty="0" smtClean="0">
                <a:solidFill>
                  <a:prstClr val="black"/>
                </a:solidFill>
                <a:latin typeface="Sylfaen" pitchFamily="18" charset="0"/>
              </a:rPr>
              <a:t> </a:t>
            </a:r>
            <a:r>
              <a:rPr lang="en-US" sz="2200" dirty="0" err="1" smtClean="0">
                <a:solidFill>
                  <a:prstClr val="black"/>
                </a:solidFill>
                <a:latin typeface="Sylfaen" pitchFamily="18" charset="0"/>
              </a:rPr>
              <a:t>ազատություն</a:t>
            </a:r>
            <a:endParaRPr lang="en-US" sz="2200" dirty="0" smtClean="0">
              <a:solidFill>
                <a:prstClr val="black"/>
              </a:solidFill>
              <a:latin typeface="Sylfaen" pitchFamily="18" charset="0"/>
            </a:endParaRPr>
          </a:p>
          <a:p>
            <a:pPr marL="0" lvl="0" indent="0" algn="just">
              <a:buNone/>
            </a:pPr>
            <a:endParaRPr lang="en-US" sz="2200" dirty="0">
              <a:solidFill>
                <a:prstClr val="black"/>
              </a:solidFill>
              <a:latin typeface="Sylfaen" pitchFamily="18" charset="0"/>
            </a:endParaRPr>
          </a:p>
          <a:p>
            <a:pPr marL="0" indent="0" algn="just">
              <a:buNone/>
            </a:pPr>
            <a:endParaRPr lang="en-GB" dirty="0"/>
          </a:p>
        </p:txBody>
      </p:sp>
      <p:sp>
        <p:nvSpPr>
          <p:cNvPr id="7"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000" dirty="0" err="1" smtClean="0"/>
              <a:t>Մտքի</a:t>
            </a:r>
            <a:r>
              <a:rPr lang="en-GB" sz="3000" dirty="0" smtClean="0"/>
              <a:t>, </a:t>
            </a:r>
            <a:r>
              <a:rPr lang="en-GB" sz="3000" dirty="0" err="1" smtClean="0"/>
              <a:t>խղճի</a:t>
            </a:r>
            <a:r>
              <a:rPr lang="en-GB" sz="3000" dirty="0" smtClean="0"/>
              <a:t> և </a:t>
            </a:r>
            <a:r>
              <a:rPr lang="en-GB" sz="3000" dirty="0" err="1" smtClean="0"/>
              <a:t>կրոնի</a:t>
            </a:r>
            <a:r>
              <a:rPr lang="en-GB" sz="3000" dirty="0" smtClean="0"/>
              <a:t> </a:t>
            </a:r>
            <a:r>
              <a:rPr lang="en-GB" sz="3000" dirty="0" err="1" smtClean="0"/>
              <a:t>ազատություն</a:t>
            </a:r>
            <a:endParaRPr lang="en-GB" sz="3000" dirty="0"/>
          </a:p>
        </p:txBody>
      </p:sp>
      <p:sp>
        <p:nvSpPr>
          <p:cNvPr id="8" name="Title 1"/>
          <p:cNvSpPr txBox="1">
            <a:spLocks/>
          </p:cNvSpPr>
          <p:nvPr/>
        </p:nvSpPr>
        <p:spPr>
          <a:xfrm>
            <a:off x="467544" y="836712"/>
            <a:ext cx="822960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smtClean="0"/>
              <a:t> </a:t>
            </a:r>
            <a:r>
              <a:rPr lang="en-US" sz="2200" dirty="0" err="1" smtClean="0"/>
              <a:t>Մարդու</a:t>
            </a:r>
            <a:r>
              <a:rPr lang="en-US" sz="2200" dirty="0" smtClean="0"/>
              <a:t> </a:t>
            </a:r>
            <a:r>
              <a:rPr lang="en-US" sz="2200" dirty="0" err="1" smtClean="0"/>
              <a:t>իրավունքների</a:t>
            </a:r>
            <a:r>
              <a:rPr lang="en-US" sz="2200" dirty="0" smtClean="0"/>
              <a:t>  և </a:t>
            </a:r>
            <a:r>
              <a:rPr lang="en-US" sz="2200" dirty="0" err="1" smtClean="0"/>
              <a:t>հիմնարար</a:t>
            </a:r>
            <a:r>
              <a:rPr lang="en-US" sz="2200" dirty="0" smtClean="0"/>
              <a:t> </a:t>
            </a:r>
            <a:r>
              <a:rPr lang="en-US" sz="2200" dirty="0" err="1" smtClean="0"/>
              <a:t>ազատությունների</a:t>
            </a:r>
            <a:r>
              <a:rPr lang="en-US" sz="2200" dirty="0" smtClean="0"/>
              <a:t> </a:t>
            </a:r>
            <a:r>
              <a:rPr lang="en-US" sz="2200" dirty="0" err="1" smtClean="0"/>
              <a:t>պաշտպանության</a:t>
            </a:r>
            <a:r>
              <a:rPr lang="en-US" sz="2200" dirty="0" smtClean="0"/>
              <a:t> </a:t>
            </a:r>
            <a:r>
              <a:rPr lang="en-US" sz="2200" dirty="0" err="1" smtClean="0"/>
              <a:t>մասին</a:t>
            </a:r>
            <a:r>
              <a:rPr lang="en-US" sz="2200" dirty="0" smtClean="0"/>
              <a:t> </a:t>
            </a:r>
            <a:r>
              <a:rPr lang="en-US" sz="2200" dirty="0" err="1" smtClean="0"/>
              <a:t>կոնվենցիա</a:t>
            </a:r>
            <a:r>
              <a:rPr lang="en-US" sz="2200" dirty="0" smtClean="0"/>
              <a:t> (</a:t>
            </a:r>
            <a:r>
              <a:rPr lang="en-GB" sz="2200" dirty="0" smtClean="0"/>
              <a:t>1949</a:t>
            </a:r>
            <a:r>
              <a:rPr lang="hy-AM" sz="2200" dirty="0" smtClean="0"/>
              <a:t>թ.</a:t>
            </a:r>
            <a:r>
              <a:rPr lang="en-US" sz="2200" dirty="0" smtClean="0"/>
              <a:t>)</a:t>
            </a:r>
            <a:endParaRPr lang="en-GB" sz="2200" dirty="0"/>
          </a:p>
        </p:txBody>
      </p:sp>
    </p:spTree>
    <p:extLst>
      <p:ext uri="{BB962C8B-B14F-4D97-AF65-F5344CB8AC3E}">
        <p14:creationId xmlns:p14="http://schemas.microsoft.com/office/powerpoint/2010/main" val="7279235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556792"/>
            <a:ext cx="8229600" cy="4958011"/>
          </a:xfrm>
        </p:spPr>
        <p:txBody>
          <a:bodyPr>
            <a:normAutofit fontScale="70000" lnSpcReduction="20000"/>
          </a:bodyPr>
          <a:lstStyle/>
          <a:p>
            <a:pPr marL="0" marR="0" indent="0" algn="just">
              <a:lnSpc>
                <a:spcPct val="115000"/>
              </a:lnSpc>
              <a:spcBef>
                <a:spcPts val="0"/>
              </a:spcBef>
              <a:spcAft>
                <a:spcPts val="0"/>
              </a:spcAft>
              <a:buNone/>
            </a:pPr>
            <a:r>
              <a:rPr lang="en-US" dirty="0" err="1">
                <a:latin typeface="Sylfaen"/>
                <a:ea typeface="Times New Roman"/>
                <a:cs typeface="Sylfaen"/>
              </a:rPr>
              <a:t>Հոդված</a:t>
            </a:r>
            <a:r>
              <a:rPr lang="en-US" b="1" dirty="0">
                <a:latin typeface="Times New Roman"/>
                <a:ea typeface="Times New Roman"/>
                <a:cs typeface="Times New Roman"/>
              </a:rPr>
              <a:t> </a:t>
            </a:r>
            <a:r>
              <a:rPr lang="en-US" b="1" dirty="0" smtClean="0">
                <a:latin typeface="Times New Roman"/>
                <a:ea typeface="Times New Roman"/>
                <a:cs typeface="Times New Roman"/>
              </a:rPr>
              <a:t>26</a:t>
            </a:r>
            <a:endParaRPr lang="en-US" dirty="0" smtClean="0">
              <a:latin typeface="Times New Roman"/>
              <a:ea typeface="Times New Roman"/>
              <a:cs typeface="Times New Roman"/>
            </a:endParaRPr>
          </a:p>
          <a:p>
            <a:pPr marL="0" marR="0" indent="238125" algn="just">
              <a:lnSpc>
                <a:spcPct val="115000"/>
              </a:lnSpc>
              <a:spcBef>
                <a:spcPts val="0"/>
              </a:spcBef>
              <a:spcAft>
                <a:spcPts val="0"/>
              </a:spcAft>
            </a:pPr>
            <a:endParaRPr lang="en-US" dirty="0">
              <a:latin typeface="Times New Roman"/>
              <a:ea typeface="Times New Roman"/>
              <a:cs typeface="Times New Roman"/>
            </a:endParaRPr>
          </a:p>
          <a:p>
            <a:pPr marL="0" marR="0" indent="0" algn="just">
              <a:lnSpc>
                <a:spcPct val="115000"/>
              </a:lnSpc>
              <a:spcBef>
                <a:spcPts val="0"/>
              </a:spcBef>
              <a:spcAft>
                <a:spcPts val="0"/>
              </a:spcAft>
              <a:buNone/>
            </a:pPr>
            <a:r>
              <a:rPr lang="en-US" dirty="0" err="1" smtClean="0">
                <a:latin typeface="Sylfaen"/>
                <a:ea typeface="Times New Roman"/>
                <a:cs typeface="Sylfaen"/>
              </a:rPr>
              <a:t>Յուրաքանչյուր</a:t>
            </a:r>
            <a:r>
              <a:rPr lang="en-US" dirty="0" smtClean="0">
                <a:latin typeface="Times New Roman"/>
                <a:ea typeface="Times New Roman"/>
                <a:cs typeface="Times New Roman"/>
              </a:rPr>
              <a:t> </a:t>
            </a:r>
            <a:r>
              <a:rPr lang="en-US" dirty="0" err="1">
                <a:latin typeface="Sylfaen"/>
                <a:ea typeface="Times New Roman"/>
                <a:cs typeface="Sylfaen"/>
              </a:rPr>
              <a:t>ոք</a:t>
            </a:r>
            <a:r>
              <a:rPr lang="en-US" dirty="0">
                <a:latin typeface="Times New Roman"/>
                <a:ea typeface="Times New Roman"/>
                <a:cs typeface="Times New Roman"/>
              </a:rPr>
              <a:t> </a:t>
            </a:r>
            <a:r>
              <a:rPr lang="en-US" dirty="0" err="1">
                <a:latin typeface="Sylfaen"/>
                <a:ea typeface="Times New Roman"/>
                <a:cs typeface="Sylfaen"/>
              </a:rPr>
              <a:t>ունի</a:t>
            </a:r>
            <a:r>
              <a:rPr lang="en-US" dirty="0">
                <a:latin typeface="Times New Roman"/>
                <a:ea typeface="Times New Roman"/>
                <a:cs typeface="Times New Roman"/>
              </a:rPr>
              <a:t> </a:t>
            </a:r>
            <a:r>
              <a:rPr lang="en-US" b="1" dirty="0" err="1">
                <a:latin typeface="Sylfaen"/>
                <a:ea typeface="Times New Roman"/>
                <a:cs typeface="Sylfaen"/>
              </a:rPr>
              <a:t>մտքի</a:t>
            </a:r>
            <a:r>
              <a:rPr lang="en-US" dirty="0">
                <a:latin typeface="Times New Roman"/>
                <a:ea typeface="Times New Roman"/>
                <a:cs typeface="Times New Roman"/>
              </a:rPr>
              <a:t>, </a:t>
            </a:r>
            <a:r>
              <a:rPr lang="en-US" b="1" dirty="0" err="1">
                <a:latin typeface="Sylfaen"/>
                <a:ea typeface="Times New Roman"/>
                <a:cs typeface="Sylfaen"/>
              </a:rPr>
              <a:t>խղճի</a:t>
            </a:r>
            <a:r>
              <a:rPr lang="en-US" dirty="0">
                <a:latin typeface="Times New Roman"/>
                <a:ea typeface="Times New Roman"/>
                <a:cs typeface="Times New Roman"/>
              </a:rPr>
              <a:t> </a:t>
            </a:r>
            <a:r>
              <a:rPr lang="en-US" dirty="0">
                <a:latin typeface="Sylfaen"/>
                <a:ea typeface="Times New Roman"/>
                <a:cs typeface="Sylfaen"/>
              </a:rPr>
              <a:t>և</a:t>
            </a:r>
            <a:r>
              <a:rPr lang="en-US" dirty="0">
                <a:latin typeface="Times New Roman"/>
                <a:ea typeface="Times New Roman"/>
                <a:cs typeface="Times New Roman"/>
              </a:rPr>
              <a:t> </a:t>
            </a:r>
            <a:r>
              <a:rPr lang="en-US" b="1" dirty="0" err="1">
                <a:latin typeface="Sylfaen"/>
                <a:ea typeface="Times New Roman"/>
                <a:cs typeface="Sylfaen"/>
              </a:rPr>
              <a:t>կրոնի</a:t>
            </a:r>
            <a:r>
              <a:rPr lang="en-US" dirty="0">
                <a:latin typeface="Times New Roman"/>
                <a:ea typeface="Times New Roman"/>
                <a:cs typeface="Times New Roman"/>
              </a:rPr>
              <a:t> </a:t>
            </a:r>
            <a:r>
              <a:rPr lang="en-US" dirty="0" err="1">
                <a:latin typeface="Sylfaen"/>
                <a:ea typeface="Times New Roman"/>
                <a:cs typeface="Sylfaen"/>
              </a:rPr>
              <a:t>ազատության</a:t>
            </a:r>
            <a:r>
              <a:rPr lang="en-US" dirty="0">
                <a:latin typeface="Times New Roman"/>
                <a:ea typeface="Times New Roman"/>
                <a:cs typeface="Times New Roman"/>
              </a:rPr>
              <a:t> </a:t>
            </a:r>
            <a:r>
              <a:rPr lang="en-US" dirty="0" err="1">
                <a:latin typeface="Sylfaen"/>
                <a:ea typeface="Times New Roman"/>
                <a:cs typeface="Sylfaen"/>
              </a:rPr>
              <a:t>իրավունք</a:t>
            </a:r>
            <a:r>
              <a:rPr lang="en-US" dirty="0">
                <a:latin typeface="Sylfaen"/>
                <a:ea typeface="Times New Roman"/>
                <a:cs typeface="Sylfaen"/>
              </a:rPr>
              <a:t>։</a:t>
            </a:r>
            <a:r>
              <a:rPr lang="en-US" dirty="0">
                <a:latin typeface="Times New Roman"/>
                <a:ea typeface="Times New Roman"/>
                <a:cs typeface="Times New Roman"/>
              </a:rPr>
              <a:t> </a:t>
            </a:r>
            <a:r>
              <a:rPr lang="en-US" dirty="0" err="1">
                <a:latin typeface="Sylfaen"/>
                <a:ea typeface="Times New Roman"/>
                <a:cs typeface="Sylfaen"/>
              </a:rPr>
              <a:t>Այս</a:t>
            </a:r>
            <a:r>
              <a:rPr lang="en-US" dirty="0">
                <a:latin typeface="Times New Roman"/>
                <a:ea typeface="Times New Roman"/>
                <a:cs typeface="Times New Roman"/>
              </a:rPr>
              <a:t> </a:t>
            </a:r>
            <a:r>
              <a:rPr lang="en-US" dirty="0" err="1">
                <a:latin typeface="Sylfaen"/>
                <a:ea typeface="Times New Roman"/>
                <a:cs typeface="Sylfaen"/>
              </a:rPr>
              <a:t>իրավունքը</a:t>
            </a:r>
            <a:r>
              <a:rPr lang="en-US" dirty="0">
                <a:latin typeface="Times New Roman"/>
                <a:ea typeface="Times New Roman"/>
                <a:cs typeface="Times New Roman"/>
              </a:rPr>
              <a:t> </a:t>
            </a:r>
            <a:r>
              <a:rPr lang="en-US" dirty="0" err="1">
                <a:latin typeface="Sylfaen"/>
                <a:ea typeface="Times New Roman"/>
                <a:cs typeface="Sylfaen"/>
              </a:rPr>
              <a:t>ներառում</a:t>
            </a:r>
            <a:r>
              <a:rPr lang="en-US" dirty="0">
                <a:latin typeface="Times New Roman"/>
                <a:ea typeface="Times New Roman"/>
                <a:cs typeface="Times New Roman"/>
              </a:rPr>
              <a:t> </a:t>
            </a:r>
            <a:r>
              <a:rPr lang="en-US" dirty="0">
                <a:latin typeface="Sylfaen"/>
                <a:ea typeface="Times New Roman"/>
                <a:cs typeface="Sylfaen"/>
              </a:rPr>
              <a:t>է</a:t>
            </a:r>
            <a:r>
              <a:rPr lang="en-US" dirty="0">
                <a:latin typeface="Times New Roman"/>
                <a:ea typeface="Times New Roman"/>
                <a:cs typeface="Times New Roman"/>
              </a:rPr>
              <a:t> </a:t>
            </a:r>
            <a:r>
              <a:rPr lang="en-US" dirty="0" err="1">
                <a:latin typeface="Sylfaen"/>
                <a:ea typeface="Times New Roman"/>
                <a:cs typeface="Sylfaen"/>
              </a:rPr>
              <a:t>կրոնը</a:t>
            </a:r>
            <a:r>
              <a:rPr lang="en-US" dirty="0">
                <a:latin typeface="Times New Roman"/>
                <a:ea typeface="Times New Roman"/>
                <a:cs typeface="Times New Roman"/>
              </a:rPr>
              <a:t> </a:t>
            </a:r>
            <a:r>
              <a:rPr lang="en-US" dirty="0" err="1">
                <a:latin typeface="Sylfaen"/>
                <a:ea typeface="Times New Roman"/>
                <a:cs typeface="Sylfaen"/>
              </a:rPr>
              <a:t>կամ</a:t>
            </a:r>
            <a:r>
              <a:rPr lang="en-US" dirty="0">
                <a:latin typeface="Times New Roman"/>
                <a:ea typeface="Times New Roman"/>
                <a:cs typeface="Times New Roman"/>
              </a:rPr>
              <a:t> </a:t>
            </a:r>
            <a:r>
              <a:rPr lang="en-US" dirty="0" err="1">
                <a:latin typeface="Sylfaen"/>
                <a:ea typeface="Times New Roman"/>
                <a:cs typeface="Sylfaen"/>
              </a:rPr>
              <a:t>համոզմունքները</a:t>
            </a:r>
            <a:r>
              <a:rPr lang="en-US" dirty="0">
                <a:latin typeface="Times New Roman"/>
                <a:ea typeface="Times New Roman"/>
                <a:cs typeface="Times New Roman"/>
              </a:rPr>
              <a:t> </a:t>
            </a:r>
            <a:r>
              <a:rPr lang="en-US" b="1" dirty="0" err="1">
                <a:latin typeface="Sylfaen"/>
                <a:ea typeface="Times New Roman"/>
                <a:cs typeface="Sylfaen"/>
              </a:rPr>
              <a:t>փոխելու</a:t>
            </a:r>
            <a:r>
              <a:rPr lang="en-US" dirty="0">
                <a:latin typeface="Times New Roman"/>
                <a:ea typeface="Times New Roman"/>
                <a:cs typeface="Times New Roman"/>
              </a:rPr>
              <a:t> </a:t>
            </a:r>
            <a:r>
              <a:rPr lang="en-US" dirty="0" err="1">
                <a:latin typeface="Sylfaen"/>
                <a:ea typeface="Times New Roman"/>
                <a:cs typeface="Sylfaen"/>
              </a:rPr>
              <a:t>ազատությունը</a:t>
            </a:r>
            <a:r>
              <a:rPr lang="en-US" dirty="0">
                <a:latin typeface="Times New Roman"/>
                <a:ea typeface="Times New Roman"/>
                <a:cs typeface="Times New Roman"/>
              </a:rPr>
              <a:t> </a:t>
            </a:r>
            <a:r>
              <a:rPr lang="en-US" dirty="0">
                <a:latin typeface="Sylfaen"/>
                <a:ea typeface="Times New Roman"/>
                <a:cs typeface="Sylfaen"/>
              </a:rPr>
              <a:t>և</a:t>
            </a:r>
            <a:r>
              <a:rPr lang="en-US" dirty="0">
                <a:latin typeface="Times New Roman"/>
                <a:ea typeface="Times New Roman"/>
                <a:cs typeface="Times New Roman"/>
              </a:rPr>
              <a:t> </a:t>
            </a:r>
            <a:r>
              <a:rPr lang="en-US" dirty="0" err="1">
                <a:latin typeface="Sylfaen"/>
                <a:ea typeface="Times New Roman"/>
                <a:cs typeface="Sylfaen"/>
              </a:rPr>
              <a:t>դրանք</a:t>
            </a:r>
            <a:r>
              <a:rPr lang="en-US" dirty="0">
                <a:latin typeface="Times New Roman"/>
                <a:ea typeface="Times New Roman"/>
                <a:cs typeface="Times New Roman"/>
              </a:rPr>
              <a:t> </a:t>
            </a:r>
            <a:r>
              <a:rPr lang="en-US" dirty="0" err="1">
                <a:latin typeface="Sylfaen"/>
                <a:ea typeface="Times New Roman"/>
                <a:cs typeface="Sylfaen"/>
              </a:rPr>
              <a:t>ինչպես</a:t>
            </a:r>
            <a:r>
              <a:rPr lang="en-US" dirty="0">
                <a:latin typeface="Times New Roman"/>
                <a:ea typeface="Times New Roman"/>
                <a:cs typeface="Times New Roman"/>
              </a:rPr>
              <a:t> </a:t>
            </a:r>
            <a:r>
              <a:rPr lang="en-US" dirty="0" err="1">
                <a:latin typeface="Sylfaen"/>
                <a:ea typeface="Times New Roman"/>
                <a:cs typeface="Sylfaen"/>
              </a:rPr>
              <a:t>միայնակ</a:t>
            </a:r>
            <a:r>
              <a:rPr lang="en-US" dirty="0">
                <a:latin typeface="Times New Roman"/>
                <a:ea typeface="Times New Roman"/>
                <a:cs typeface="Times New Roman"/>
              </a:rPr>
              <a:t>, </a:t>
            </a:r>
            <a:r>
              <a:rPr lang="en-US" dirty="0" err="1">
                <a:latin typeface="Sylfaen"/>
                <a:ea typeface="Times New Roman"/>
                <a:cs typeface="Sylfaen"/>
              </a:rPr>
              <a:t>այնպես</a:t>
            </a:r>
            <a:r>
              <a:rPr lang="en-US" dirty="0">
                <a:latin typeface="Times New Roman"/>
                <a:ea typeface="Times New Roman"/>
                <a:cs typeface="Times New Roman"/>
              </a:rPr>
              <a:t> </a:t>
            </a:r>
            <a:r>
              <a:rPr lang="en-US" dirty="0" err="1">
                <a:latin typeface="Sylfaen"/>
                <a:ea typeface="Times New Roman"/>
                <a:cs typeface="Sylfaen"/>
              </a:rPr>
              <a:t>էլ</a:t>
            </a:r>
            <a:r>
              <a:rPr lang="en-US" dirty="0">
                <a:latin typeface="Times New Roman"/>
                <a:ea typeface="Times New Roman"/>
                <a:cs typeface="Times New Roman"/>
              </a:rPr>
              <a:t> </a:t>
            </a:r>
            <a:r>
              <a:rPr lang="en-US" dirty="0" err="1">
                <a:latin typeface="Sylfaen"/>
                <a:ea typeface="Times New Roman"/>
                <a:cs typeface="Sylfaen"/>
              </a:rPr>
              <a:t>այլոց</a:t>
            </a:r>
            <a:r>
              <a:rPr lang="en-US" dirty="0">
                <a:latin typeface="Times New Roman"/>
                <a:ea typeface="Times New Roman"/>
                <a:cs typeface="Times New Roman"/>
              </a:rPr>
              <a:t> </a:t>
            </a:r>
            <a:r>
              <a:rPr lang="en-US" dirty="0" err="1">
                <a:latin typeface="Sylfaen"/>
                <a:ea typeface="Times New Roman"/>
                <a:cs typeface="Sylfaen"/>
              </a:rPr>
              <a:t>հետ</a:t>
            </a:r>
            <a:r>
              <a:rPr lang="en-US" dirty="0">
                <a:latin typeface="Times New Roman"/>
                <a:ea typeface="Times New Roman"/>
                <a:cs typeface="Times New Roman"/>
              </a:rPr>
              <a:t> </a:t>
            </a:r>
            <a:r>
              <a:rPr lang="en-US" dirty="0" err="1">
                <a:latin typeface="Sylfaen"/>
                <a:ea typeface="Times New Roman"/>
                <a:cs typeface="Sylfaen"/>
              </a:rPr>
              <a:t>համատեղ</a:t>
            </a:r>
            <a:r>
              <a:rPr lang="en-US" dirty="0">
                <a:latin typeface="Times New Roman"/>
                <a:ea typeface="Times New Roman"/>
                <a:cs typeface="Times New Roman"/>
              </a:rPr>
              <a:t> </a:t>
            </a:r>
            <a:r>
              <a:rPr lang="en-US" b="1" dirty="0" err="1">
                <a:latin typeface="Sylfaen"/>
                <a:ea typeface="Times New Roman"/>
                <a:cs typeface="Sylfaen"/>
              </a:rPr>
              <a:t>քարոզի</a:t>
            </a:r>
            <a:r>
              <a:rPr lang="en-US" dirty="0">
                <a:latin typeface="Times New Roman"/>
                <a:ea typeface="Times New Roman"/>
                <a:cs typeface="Times New Roman"/>
              </a:rPr>
              <a:t>, </a:t>
            </a:r>
            <a:r>
              <a:rPr lang="en-US" dirty="0" err="1">
                <a:latin typeface="Sylfaen"/>
                <a:ea typeface="Times New Roman"/>
                <a:cs typeface="Sylfaen"/>
              </a:rPr>
              <a:t>եկեղեցական</a:t>
            </a:r>
            <a:r>
              <a:rPr lang="en-US" dirty="0">
                <a:latin typeface="Times New Roman"/>
                <a:ea typeface="Times New Roman"/>
                <a:cs typeface="Times New Roman"/>
              </a:rPr>
              <a:t> </a:t>
            </a:r>
            <a:r>
              <a:rPr lang="en-US" dirty="0" err="1">
                <a:latin typeface="Sylfaen"/>
                <a:ea typeface="Times New Roman"/>
                <a:cs typeface="Sylfaen"/>
              </a:rPr>
              <a:t>արարողությունների</a:t>
            </a:r>
            <a:r>
              <a:rPr lang="en-US" dirty="0">
                <a:latin typeface="Times New Roman"/>
                <a:ea typeface="Times New Roman"/>
                <a:cs typeface="Times New Roman"/>
              </a:rPr>
              <a:t> </a:t>
            </a:r>
            <a:r>
              <a:rPr lang="en-US" dirty="0">
                <a:latin typeface="Sylfaen"/>
                <a:ea typeface="Times New Roman"/>
                <a:cs typeface="Sylfaen"/>
              </a:rPr>
              <a:t>և</a:t>
            </a:r>
            <a:r>
              <a:rPr lang="en-US" dirty="0">
                <a:latin typeface="Times New Roman"/>
                <a:ea typeface="Times New Roman"/>
                <a:cs typeface="Times New Roman"/>
              </a:rPr>
              <a:t> </a:t>
            </a:r>
            <a:r>
              <a:rPr lang="en-US" dirty="0" err="1">
                <a:latin typeface="Sylfaen"/>
                <a:ea typeface="Times New Roman"/>
                <a:cs typeface="Sylfaen"/>
              </a:rPr>
              <a:t>պաշտամունքի</a:t>
            </a:r>
            <a:r>
              <a:rPr lang="en-US" dirty="0">
                <a:latin typeface="Times New Roman"/>
                <a:ea typeface="Times New Roman"/>
                <a:cs typeface="Times New Roman"/>
              </a:rPr>
              <a:t> </a:t>
            </a:r>
            <a:r>
              <a:rPr lang="en-US" dirty="0" err="1">
                <a:latin typeface="Sylfaen"/>
                <a:ea typeface="Times New Roman"/>
                <a:cs typeface="Sylfaen"/>
              </a:rPr>
              <a:t>այլ</a:t>
            </a:r>
            <a:r>
              <a:rPr lang="en-US" dirty="0">
                <a:latin typeface="Times New Roman"/>
                <a:ea typeface="Times New Roman"/>
                <a:cs typeface="Times New Roman"/>
              </a:rPr>
              <a:t> </a:t>
            </a:r>
            <a:r>
              <a:rPr lang="en-US" dirty="0" err="1">
                <a:latin typeface="Sylfaen"/>
                <a:ea typeface="Times New Roman"/>
                <a:cs typeface="Sylfaen"/>
              </a:rPr>
              <a:t>ծիսակատարությունների</a:t>
            </a:r>
            <a:r>
              <a:rPr lang="en-US" dirty="0">
                <a:latin typeface="Times New Roman"/>
                <a:ea typeface="Times New Roman"/>
                <a:cs typeface="Times New Roman"/>
              </a:rPr>
              <a:t> </a:t>
            </a:r>
            <a:r>
              <a:rPr lang="en-US" dirty="0" err="1">
                <a:latin typeface="Sylfaen"/>
                <a:ea typeface="Times New Roman"/>
                <a:cs typeface="Sylfaen"/>
              </a:rPr>
              <a:t>միջոցով</a:t>
            </a:r>
            <a:r>
              <a:rPr lang="en-US" dirty="0">
                <a:latin typeface="Times New Roman"/>
                <a:ea typeface="Times New Roman"/>
                <a:cs typeface="Times New Roman"/>
              </a:rPr>
              <a:t> </a:t>
            </a:r>
            <a:r>
              <a:rPr lang="en-US" b="1" dirty="0" err="1">
                <a:latin typeface="Sylfaen"/>
                <a:ea typeface="Times New Roman"/>
                <a:cs typeface="Sylfaen"/>
              </a:rPr>
              <a:t>արտահայտելու</a:t>
            </a:r>
            <a:r>
              <a:rPr lang="en-US" dirty="0">
                <a:latin typeface="Times New Roman"/>
                <a:ea typeface="Times New Roman"/>
                <a:cs typeface="Times New Roman"/>
              </a:rPr>
              <a:t> </a:t>
            </a:r>
            <a:r>
              <a:rPr lang="en-US" dirty="0" err="1">
                <a:latin typeface="Sylfaen"/>
                <a:ea typeface="Times New Roman"/>
                <a:cs typeface="Sylfaen"/>
              </a:rPr>
              <a:t>ազատությունը</a:t>
            </a:r>
            <a:r>
              <a:rPr lang="en-US" dirty="0" smtClean="0">
                <a:latin typeface="Sylfaen"/>
                <a:ea typeface="Times New Roman"/>
                <a:cs typeface="Sylfaen"/>
              </a:rPr>
              <a:t>։</a:t>
            </a:r>
          </a:p>
          <a:p>
            <a:pPr marL="0" marR="0" indent="0" algn="just">
              <a:lnSpc>
                <a:spcPct val="115000"/>
              </a:lnSpc>
              <a:spcBef>
                <a:spcPts val="0"/>
              </a:spcBef>
              <a:spcAft>
                <a:spcPts val="0"/>
              </a:spcAft>
              <a:buNone/>
            </a:pPr>
            <a:r>
              <a:rPr lang="en-US" dirty="0" smtClean="0">
                <a:latin typeface="Times New Roman"/>
                <a:ea typeface="Times New Roman"/>
                <a:cs typeface="Times New Roman"/>
              </a:rPr>
              <a:t> </a:t>
            </a:r>
            <a:endParaRPr lang="en-US" sz="2800" dirty="0">
              <a:ea typeface="Calibri"/>
              <a:cs typeface="Times New Roman"/>
            </a:endParaRPr>
          </a:p>
          <a:p>
            <a:pPr marL="0" marR="0" indent="0" algn="just">
              <a:lnSpc>
                <a:spcPct val="115000"/>
              </a:lnSpc>
              <a:spcBef>
                <a:spcPts val="0"/>
              </a:spcBef>
              <a:spcAft>
                <a:spcPts val="1200"/>
              </a:spcAft>
              <a:buNone/>
            </a:pPr>
            <a:r>
              <a:rPr lang="en-US" dirty="0" err="1">
                <a:latin typeface="Sylfaen"/>
                <a:ea typeface="Times New Roman"/>
                <a:cs typeface="Sylfaen"/>
              </a:rPr>
              <a:t>Այս</a:t>
            </a:r>
            <a:r>
              <a:rPr lang="en-US" dirty="0">
                <a:latin typeface="Times New Roman"/>
                <a:ea typeface="Times New Roman"/>
                <a:cs typeface="Times New Roman"/>
              </a:rPr>
              <a:t> </a:t>
            </a:r>
            <a:r>
              <a:rPr lang="en-US" dirty="0" err="1">
                <a:latin typeface="Sylfaen"/>
                <a:ea typeface="Times New Roman"/>
                <a:cs typeface="Sylfaen"/>
              </a:rPr>
              <a:t>իրավունքի</a:t>
            </a:r>
            <a:r>
              <a:rPr lang="en-US" dirty="0">
                <a:latin typeface="Times New Roman"/>
                <a:ea typeface="Times New Roman"/>
                <a:cs typeface="Times New Roman"/>
              </a:rPr>
              <a:t> </a:t>
            </a:r>
            <a:r>
              <a:rPr lang="en-US" dirty="0" err="1">
                <a:latin typeface="Sylfaen"/>
                <a:ea typeface="Times New Roman"/>
                <a:cs typeface="Sylfaen"/>
              </a:rPr>
              <a:t>արտահայտումը</a:t>
            </a:r>
            <a:r>
              <a:rPr lang="en-US" dirty="0">
                <a:latin typeface="Times New Roman"/>
                <a:ea typeface="Times New Roman"/>
                <a:cs typeface="Times New Roman"/>
              </a:rPr>
              <a:t> </a:t>
            </a:r>
            <a:r>
              <a:rPr lang="en-US" dirty="0" err="1">
                <a:latin typeface="Sylfaen"/>
                <a:ea typeface="Times New Roman"/>
                <a:cs typeface="Sylfaen"/>
              </a:rPr>
              <a:t>կարող</a:t>
            </a:r>
            <a:r>
              <a:rPr lang="en-US" dirty="0">
                <a:latin typeface="Times New Roman"/>
                <a:ea typeface="Times New Roman"/>
                <a:cs typeface="Times New Roman"/>
              </a:rPr>
              <a:t> </a:t>
            </a:r>
            <a:r>
              <a:rPr lang="en-US" dirty="0">
                <a:latin typeface="Sylfaen"/>
                <a:ea typeface="Times New Roman"/>
                <a:cs typeface="Sylfaen"/>
              </a:rPr>
              <a:t>է</a:t>
            </a:r>
            <a:r>
              <a:rPr lang="en-US" dirty="0">
                <a:latin typeface="Times New Roman"/>
                <a:ea typeface="Times New Roman"/>
                <a:cs typeface="Times New Roman"/>
              </a:rPr>
              <a:t> </a:t>
            </a:r>
            <a:r>
              <a:rPr lang="en-US" dirty="0" err="1">
                <a:latin typeface="Sylfaen"/>
                <a:ea typeface="Times New Roman"/>
                <a:cs typeface="Sylfaen"/>
              </a:rPr>
              <a:t>սահմանափակվել</a:t>
            </a:r>
            <a:r>
              <a:rPr lang="en-US" dirty="0">
                <a:latin typeface="Times New Roman"/>
                <a:ea typeface="Times New Roman"/>
                <a:cs typeface="Times New Roman"/>
              </a:rPr>
              <a:t> </a:t>
            </a:r>
            <a:r>
              <a:rPr lang="en-US" dirty="0" err="1">
                <a:latin typeface="Sylfaen"/>
                <a:ea typeface="Times New Roman"/>
                <a:cs typeface="Sylfaen"/>
              </a:rPr>
              <a:t>միայն</a:t>
            </a:r>
            <a:r>
              <a:rPr lang="en-US" dirty="0">
                <a:latin typeface="Times New Roman"/>
                <a:ea typeface="Times New Roman"/>
                <a:cs typeface="Times New Roman"/>
              </a:rPr>
              <a:t> </a:t>
            </a:r>
            <a:r>
              <a:rPr lang="en-US" dirty="0" err="1">
                <a:latin typeface="Sylfaen"/>
                <a:ea typeface="Times New Roman"/>
                <a:cs typeface="Sylfaen"/>
              </a:rPr>
              <a:t>օրենքով</a:t>
            </a:r>
            <a:r>
              <a:rPr lang="en-US" dirty="0">
                <a:latin typeface="Times New Roman"/>
                <a:ea typeface="Times New Roman"/>
                <a:cs typeface="Times New Roman"/>
              </a:rPr>
              <a:t>, </a:t>
            </a:r>
            <a:r>
              <a:rPr lang="en-US" dirty="0" err="1">
                <a:latin typeface="Sylfaen"/>
                <a:ea typeface="Times New Roman"/>
                <a:cs typeface="Sylfaen"/>
              </a:rPr>
              <a:t>եթե</a:t>
            </a:r>
            <a:r>
              <a:rPr lang="en-US" dirty="0">
                <a:latin typeface="Times New Roman"/>
                <a:ea typeface="Times New Roman"/>
                <a:cs typeface="Times New Roman"/>
              </a:rPr>
              <a:t> </a:t>
            </a:r>
            <a:r>
              <a:rPr lang="en-US" dirty="0" err="1">
                <a:latin typeface="Sylfaen"/>
                <a:ea typeface="Times New Roman"/>
                <a:cs typeface="Sylfaen"/>
              </a:rPr>
              <a:t>դա</a:t>
            </a:r>
            <a:r>
              <a:rPr lang="en-US" dirty="0">
                <a:latin typeface="Times New Roman"/>
                <a:ea typeface="Times New Roman"/>
                <a:cs typeface="Times New Roman"/>
              </a:rPr>
              <a:t> </a:t>
            </a:r>
            <a:r>
              <a:rPr lang="en-US" dirty="0" err="1">
                <a:latin typeface="Sylfaen"/>
                <a:ea typeface="Times New Roman"/>
                <a:cs typeface="Sylfaen"/>
              </a:rPr>
              <a:t>անհրաժեշտ</a:t>
            </a:r>
            <a:r>
              <a:rPr lang="en-US" dirty="0">
                <a:latin typeface="Times New Roman"/>
                <a:ea typeface="Times New Roman"/>
                <a:cs typeface="Times New Roman"/>
              </a:rPr>
              <a:t> </a:t>
            </a:r>
            <a:r>
              <a:rPr lang="en-US" dirty="0">
                <a:latin typeface="Sylfaen"/>
                <a:ea typeface="Times New Roman"/>
                <a:cs typeface="Sylfaen"/>
              </a:rPr>
              <a:t>է</a:t>
            </a:r>
            <a:r>
              <a:rPr lang="en-US" dirty="0">
                <a:latin typeface="Times New Roman"/>
                <a:ea typeface="Times New Roman"/>
                <a:cs typeface="Times New Roman"/>
              </a:rPr>
              <a:t> </a:t>
            </a:r>
            <a:r>
              <a:rPr lang="en-US" dirty="0" err="1">
                <a:latin typeface="Sylfaen"/>
                <a:ea typeface="Times New Roman"/>
                <a:cs typeface="Sylfaen"/>
              </a:rPr>
              <a:t>հասարակական</a:t>
            </a:r>
            <a:r>
              <a:rPr lang="en-US" dirty="0">
                <a:latin typeface="Times New Roman"/>
                <a:ea typeface="Times New Roman"/>
                <a:cs typeface="Times New Roman"/>
              </a:rPr>
              <a:t> </a:t>
            </a:r>
            <a:r>
              <a:rPr lang="en-US" dirty="0" err="1">
                <a:latin typeface="Sylfaen"/>
                <a:ea typeface="Times New Roman"/>
                <a:cs typeface="Sylfaen"/>
              </a:rPr>
              <a:t>անվտանգության</a:t>
            </a:r>
            <a:r>
              <a:rPr lang="en-US" dirty="0">
                <a:latin typeface="Times New Roman"/>
                <a:ea typeface="Times New Roman"/>
                <a:cs typeface="Times New Roman"/>
              </a:rPr>
              <a:t>, </a:t>
            </a:r>
            <a:r>
              <a:rPr lang="en-US" dirty="0" err="1">
                <a:latin typeface="Sylfaen"/>
                <a:ea typeface="Times New Roman"/>
                <a:cs typeface="Sylfaen"/>
              </a:rPr>
              <a:t>առողջության</a:t>
            </a:r>
            <a:r>
              <a:rPr lang="en-US" dirty="0">
                <a:latin typeface="Times New Roman"/>
                <a:ea typeface="Times New Roman"/>
                <a:cs typeface="Times New Roman"/>
              </a:rPr>
              <a:t>, </a:t>
            </a:r>
            <a:r>
              <a:rPr lang="en-US" dirty="0" err="1">
                <a:latin typeface="Sylfaen"/>
                <a:ea typeface="Times New Roman"/>
                <a:cs typeface="Sylfaen"/>
              </a:rPr>
              <a:t>բարոյականության</a:t>
            </a:r>
            <a:r>
              <a:rPr lang="en-US" dirty="0">
                <a:latin typeface="Times New Roman"/>
                <a:ea typeface="Times New Roman"/>
                <a:cs typeface="Times New Roman"/>
              </a:rPr>
              <a:t> </a:t>
            </a:r>
            <a:r>
              <a:rPr lang="en-US" dirty="0" err="1">
                <a:latin typeface="Sylfaen"/>
                <a:ea typeface="Times New Roman"/>
                <a:cs typeface="Sylfaen"/>
              </a:rPr>
              <a:t>կամ</a:t>
            </a:r>
            <a:r>
              <a:rPr lang="en-US" dirty="0">
                <a:latin typeface="Times New Roman"/>
                <a:ea typeface="Times New Roman"/>
                <a:cs typeface="Times New Roman"/>
              </a:rPr>
              <a:t> </a:t>
            </a:r>
            <a:r>
              <a:rPr lang="en-US" dirty="0" err="1">
                <a:latin typeface="Sylfaen"/>
                <a:ea typeface="Times New Roman"/>
                <a:cs typeface="Sylfaen"/>
              </a:rPr>
              <a:t>այլոց</a:t>
            </a:r>
            <a:r>
              <a:rPr lang="en-US" dirty="0">
                <a:latin typeface="Times New Roman"/>
                <a:ea typeface="Times New Roman"/>
                <a:cs typeface="Times New Roman"/>
              </a:rPr>
              <a:t> </a:t>
            </a:r>
            <a:r>
              <a:rPr lang="en-US" dirty="0" err="1">
                <a:latin typeface="Sylfaen"/>
                <a:ea typeface="Times New Roman"/>
                <a:cs typeface="Sylfaen"/>
              </a:rPr>
              <a:t>իրավունքների</a:t>
            </a:r>
            <a:r>
              <a:rPr lang="en-US" dirty="0">
                <a:latin typeface="Times New Roman"/>
                <a:ea typeface="Times New Roman"/>
                <a:cs typeface="Times New Roman"/>
              </a:rPr>
              <a:t> </a:t>
            </a:r>
            <a:r>
              <a:rPr lang="en-US" dirty="0">
                <a:latin typeface="Sylfaen"/>
                <a:ea typeface="Times New Roman"/>
                <a:cs typeface="Sylfaen"/>
              </a:rPr>
              <a:t>և</a:t>
            </a:r>
            <a:r>
              <a:rPr lang="en-US" dirty="0">
                <a:latin typeface="Times New Roman"/>
                <a:ea typeface="Times New Roman"/>
                <a:cs typeface="Times New Roman"/>
              </a:rPr>
              <a:t> </a:t>
            </a:r>
            <a:r>
              <a:rPr lang="en-US" dirty="0" err="1">
                <a:latin typeface="Sylfaen"/>
                <a:ea typeface="Times New Roman"/>
                <a:cs typeface="Sylfaen"/>
              </a:rPr>
              <a:t>ազատությունների</a:t>
            </a:r>
            <a:r>
              <a:rPr lang="en-US" dirty="0">
                <a:latin typeface="Times New Roman"/>
                <a:ea typeface="Times New Roman"/>
                <a:cs typeface="Times New Roman"/>
              </a:rPr>
              <a:t> </a:t>
            </a:r>
            <a:r>
              <a:rPr lang="en-US" dirty="0" err="1">
                <a:latin typeface="Sylfaen"/>
                <a:ea typeface="Times New Roman"/>
                <a:cs typeface="Sylfaen"/>
              </a:rPr>
              <a:t>պաշտպանության</a:t>
            </a:r>
            <a:r>
              <a:rPr lang="en-US" dirty="0">
                <a:latin typeface="Times New Roman"/>
                <a:ea typeface="Times New Roman"/>
                <a:cs typeface="Times New Roman"/>
              </a:rPr>
              <a:t> </a:t>
            </a:r>
            <a:r>
              <a:rPr lang="en-US" dirty="0" err="1">
                <a:latin typeface="Sylfaen"/>
                <a:ea typeface="Times New Roman"/>
                <a:cs typeface="Sylfaen"/>
              </a:rPr>
              <a:t>համար</a:t>
            </a:r>
            <a:r>
              <a:rPr lang="en-US" dirty="0">
                <a:latin typeface="Times New Roman"/>
                <a:ea typeface="Times New Roman"/>
                <a:cs typeface="Times New Roman"/>
              </a:rPr>
              <a:t>:</a:t>
            </a:r>
            <a:endParaRPr lang="en-US" sz="2800" dirty="0">
              <a:ea typeface="Calibri"/>
              <a:cs typeface="Times New Roman"/>
            </a:endParaRPr>
          </a:p>
          <a:p>
            <a:pPr marL="0" indent="0" algn="just">
              <a:buNone/>
            </a:pPr>
            <a:endParaRPr lang="en-GB" dirty="0"/>
          </a:p>
        </p:txBody>
      </p:sp>
      <p:sp>
        <p:nvSpPr>
          <p:cNvPr id="7"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
        <p:nvSpPr>
          <p:cNvPr id="8" name="Title 1"/>
          <p:cNvSpPr txBox="1">
            <a:spLocks/>
          </p:cNvSpPr>
          <p:nvPr/>
        </p:nvSpPr>
        <p:spPr>
          <a:xfrm>
            <a:off x="467544" y="836712"/>
            <a:ext cx="8229600"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400" dirty="0" smtClean="0"/>
              <a:t> </a:t>
            </a:r>
            <a:r>
              <a:rPr lang="en-US" sz="2400" dirty="0" smtClean="0"/>
              <a:t>ՀՀ </a:t>
            </a:r>
            <a:r>
              <a:rPr lang="en-US" sz="2400" dirty="0" err="1" smtClean="0"/>
              <a:t>Սահմանադրություն</a:t>
            </a:r>
            <a:r>
              <a:rPr lang="en-US" sz="2400" dirty="0" smtClean="0"/>
              <a:t> (2005</a:t>
            </a:r>
            <a:r>
              <a:rPr lang="hy-AM" sz="2400" dirty="0" smtClean="0"/>
              <a:t>թ.</a:t>
            </a:r>
            <a:r>
              <a:rPr lang="en-US" sz="2400" dirty="0" smtClean="0"/>
              <a:t>)</a:t>
            </a:r>
            <a:endParaRPr lang="en-GB" sz="2400" dirty="0"/>
          </a:p>
        </p:txBody>
      </p:sp>
    </p:spTree>
    <p:extLst>
      <p:ext uri="{BB962C8B-B14F-4D97-AF65-F5344CB8AC3E}">
        <p14:creationId xmlns:p14="http://schemas.microsoft.com/office/powerpoint/2010/main" val="276579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980728"/>
            <a:ext cx="8640960" cy="5616624"/>
          </a:xfrm>
        </p:spPr>
        <p:txBody>
          <a:bodyPr>
            <a:normAutofit lnSpcReduction="10000"/>
          </a:bodyPr>
          <a:lstStyle/>
          <a:p>
            <a:pPr>
              <a:buFont typeface="Wingdings" pitchFamily="2" charset="2"/>
              <a:buChar char="q"/>
            </a:pPr>
            <a:r>
              <a:rPr lang="en-US" sz="2400" dirty="0" smtClean="0">
                <a:latin typeface="Sylfaen" pitchFamily="18" charset="0"/>
              </a:rPr>
              <a:t> </a:t>
            </a:r>
            <a:r>
              <a:rPr lang="en-US" sz="2400" dirty="0" err="1" smtClean="0">
                <a:latin typeface="Sylfaen" pitchFamily="18" charset="0"/>
              </a:rPr>
              <a:t>Ինչ</a:t>
            </a:r>
            <a:r>
              <a:rPr lang="en-US" sz="2400" dirty="0" smtClean="0">
                <a:latin typeface="Sylfaen" pitchFamily="18" charset="0"/>
              </a:rPr>
              <a:t> </a:t>
            </a:r>
            <a:r>
              <a:rPr lang="en-US" sz="2400" dirty="0" err="1" smtClean="0">
                <a:latin typeface="Sylfaen" pitchFamily="18" charset="0"/>
              </a:rPr>
              <a:t>իրավունքներ</a:t>
            </a:r>
            <a:r>
              <a:rPr lang="en-US" sz="2400" dirty="0" smtClean="0">
                <a:latin typeface="Sylfaen" pitchFamily="18" charset="0"/>
              </a:rPr>
              <a:t> </a:t>
            </a:r>
            <a:r>
              <a:rPr lang="en-US" sz="2400" dirty="0" err="1" smtClean="0">
                <a:latin typeface="Sylfaen" pitchFamily="18" charset="0"/>
              </a:rPr>
              <a:t>են</a:t>
            </a:r>
            <a:r>
              <a:rPr lang="en-US" sz="2400" dirty="0" smtClean="0">
                <a:latin typeface="Sylfaen" pitchFamily="18" charset="0"/>
              </a:rPr>
              <a:t> </a:t>
            </a:r>
            <a:r>
              <a:rPr lang="en-US" sz="2400" dirty="0" err="1" smtClean="0">
                <a:latin typeface="Sylfaen" pitchFamily="18" charset="0"/>
              </a:rPr>
              <a:t>պաշտպանված</a:t>
            </a:r>
            <a:endParaRPr lang="en-US" sz="2400" dirty="0" smtClean="0">
              <a:latin typeface="Sylfaen" pitchFamily="18" charset="0"/>
            </a:endParaRPr>
          </a:p>
          <a:p>
            <a:pPr marL="0" indent="0">
              <a:buNone/>
            </a:pPr>
            <a:endParaRPr lang="en-US" sz="2400" dirty="0">
              <a:latin typeface="Sylfaen" pitchFamily="18" charset="0"/>
            </a:endParaRPr>
          </a:p>
          <a:p>
            <a:r>
              <a:rPr lang="en-US" sz="2400" dirty="0" err="1" smtClean="0">
                <a:latin typeface="Sylfaen" pitchFamily="18" charset="0"/>
              </a:rPr>
              <a:t>ազատություն</a:t>
            </a:r>
            <a:endParaRPr lang="en-US" sz="2400" dirty="0" smtClean="0">
              <a:latin typeface="Sylfaen" pitchFamily="18" charset="0"/>
            </a:endParaRPr>
          </a:p>
          <a:p>
            <a:pPr lvl="1"/>
            <a:r>
              <a:rPr lang="en-US" sz="2400" b="1" dirty="0" err="1">
                <a:latin typeface="Sylfaen" pitchFamily="18" charset="0"/>
              </a:rPr>
              <a:t>մ</a:t>
            </a:r>
            <a:r>
              <a:rPr lang="en-US" sz="2400" b="1" dirty="0" err="1" smtClean="0">
                <a:latin typeface="Sylfaen" pitchFamily="18" charset="0"/>
              </a:rPr>
              <a:t>տքի</a:t>
            </a:r>
            <a:endParaRPr lang="en-US" sz="2400" b="1" dirty="0" smtClean="0">
              <a:latin typeface="Sylfaen" pitchFamily="18" charset="0"/>
            </a:endParaRPr>
          </a:p>
          <a:p>
            <a:pPr lvl="1"/>
            <a:r>
              <a:rPr lang="en-US" sz="2400" b="1" dirty="0">
                <a:latin typeface="Sylfaen" pitchFamily="18" charset="0"/>
              </a:rPr>
              <a:t> </a:t>
            </a:r>
            <a:r>
              <a:rPr lang="en-US" sz="2400" b="1" dirty="0" err="1" smtClean="0">
                <a:latin typeface="Sylfaen" pitchFamily="18" charset="0"/>
              </a:rPr>
              <a:t>խղճի</a:t>
            </a:r>
            <a:endParaRPr lang="en-US" sz="2400" b="1" dirty="0" smtClean="0">
              <a:latin typeface="Sylfaen" pitchFamily="18" charset="0"/>
            </a:endParaRPr>
          </a:p>
          <a:p>
            <a:pPr lvl="1"/>
            <a:r>
              <a:rPr lang="en-US" sz="2400" b="1" dirty="0" smtClean="0">
                <a:latin typeface="Sylfaen" pitchFamily="18" charset="0"/>
              </a:rPr>
              <a:t> </a:t>
            </a:r>
            <a:r>
              <a:rPr lang="en-US" sz="2400" b="1" dirty="0" err="1" smtClean="0">
                <a:latin typeface="Sylfaen" pitchFamily="18" charset="0"/>
              </a:rPr>
              <a:t>կրոնի</a:t>
            </a:r>
            <a:endParaRPr lang="en-US" sz="2400" dirty="0" smtClean="0">
              <a:latin typeface="Sylfaen" pitchFamily="18" charset="0"/>
            </a:endParaRPr>
          </a:p>
          <a:p>
            <a:r>
              <a:rPr lang="en-US" sz="2400" dirty="0" err="1">
                <a:latin typeface="Sylfaen" pitchFamily="18" charset="0"/>
              </a:rPr>
              <a:t>կ</a:t>
            </a:r>
            <a:r>
              <a:rPr lang="en-US" sz="2400" dirty="0" err="1" smtClean="0">
                <a:latin typeface="Sylfaen" pitchFamily="18" charset="0"/>
              </a:rPr>
              <a:t>րոնը</a:t>
            </a:r>
            <a:r>
              <a:rPr lang="en-US" sz="2400" dirty="0" smtClean="0">
                <a:latin typeface="Sylfaen" pitchFamily="18" charset="0"/>
              </a:rPr>
              <a:t> </a:t>
            </a:r>
            <a:r>
              <a:rPr lang="en-US" sz="2400" dirty="0" err="1" smtClean="0">
                <a:latin typeface="Sylfaen" pitchFamily="18" charset="0"/>
              </a:rPr>
              <a:t>կամ</a:t>
            </a:r>
            <a:r>
              <a:rPr lang="en-US" sz="2400" dirty="0" smtClean="0">
                <a:latin typeface="Sylfaen" pitchFamily="18" charset="0"/>
              </a:rPr>
              <a:t> </a:t>
            </a:r>
            <a:r>
              <a:rPr lang="en-US" sz="2400" dirty="0" err="1" smtClean="0">
                <a:latin typeface="Sylfaen" pitchFamily="18" charset="0"/>
              </a:rPr>
              <a:t>համոզմունքը</a:t>
            </a:r>
            <a:r>
              <a:rPr lang="en-US" sz="2400" dirty="0" smtClean="0">
                <a:latin typeface="Sylfaen" pitchFamily="18" charset="0"/>
              </a:rPr>
              <a:t> </a:t>
            </a:r>
          </a:p>
          <a:p>
            <a:pPr lvl="1"/>
            <a:r>
              <a:rPr lang="en-US" sz="2400" dirty="0" smtClean="0">
                <a:latin typeface="Sylfaen" pitchFamily="18" charset="0"/>
              </a:rPr>
              <a:t> </a:t>
            </a:r>
            <a:r>
              <a:rPr lang="en-US" sz="2400" b="1" dirty="0" err="1" smtClean="0">
                <a:latin typeface="Sylfaen" pitchFamily="18" charset="0"/>
              </a:rPr>
              <a:t>փոխել</a:t>
            </a:r>
            <a:endParaRPr lang="en-US" sz="2400" b="1" dirty="0" smtClean="0">
              <a:latin typeface="Sylfaen" pitchFamily="18" charset="0"/>
            </a:endParaRPr>
          </a:p>
          <a:p>
            <a:pPr lvl="1"/>
            <a:r>
              <a:rPr lang="en-US" sz="2400" b="1" dirty="0">
                <a:latin typeface="Sylfaen" pitchFamily="18" charset="0"/>
              </a:rPr>
              <a:t> </a:t>
            </a:r>
            <a:r>
              <a:rPr lang="en-US" sz="2400" b="1" dirty="0" err="1" smtClean="0">
                <a:latin typeface="Sylfaen" pitchFamily="18" charset="0"/>
              </a:rPr>
              <a:t>քարոզել</a:t>
            </a:r>
            <a:endParaRPr lang="en-US" sz="2400" b="1" dirty="0" smtClean="0">
              <a:latin typeface="Sylfaen" pitchFamily="18" charset="0"/>
            </a:endParaRPr>
          </a:p>
          <a:p>
            <a:pPr lvl="1"/>
            <a:r>
              <a:rPr lang="en-US" sz="2400" b="1" dirty="0">
                <a:latin typeface="Sylfaen" pitchFamily="18" charset="0"/>
              </a:rPr>
              <a:t> </a:t>
            </a:r>
            <a:r>
              <a:rPr lang="en-US" sz="2400" b="1" dirty="0" err="1" smtClean="0">
                <a:latin typeface="Sylfaen" pitchFamily="18" charset="0"/>
              </a:rPr>
              <a:t>արտահայտել</a:t>
            </a:r>
            <a:endParaRPr lang="en-US" sz="2400" b="1" dirty="0" smtClean="0">
              <a:latin typeface="Sylfaen" pitchFamily="18" charset="0"/>
            </a:endParaRPr>
          </a:p>
          <a:p>
            <a:pPr lvl="2"/>
            <a:r>
              <a:rPr lang="en-US" sz="2000" b="1" dirty="0">
                <a:latin typeface="Sylfaen" pitchFamily="18" charset="0"/>
              </a:rPr>
              <a:t> </a:t>
            </a:r>
            <a:r>
              <a:rPr lang="hy-AM" sz="2000" dirty="0" smtClean="0">
                <a:solidFill>
                  <a:prstClr val="black"/>
                </a:solidFill>
                <a:latin typeface="Sylfaen" pitchFamily="18" charset="0"/>
              </a:rPr>
              <a:t>արարողությունների</a:t>
            </a:r>
            <a:endParaRPr lang="en-US" sz="2000" dirty="0" smtClean="0">
              <a:solidFill>
                <a:prstClr val="black"/>
              </a:solidFill>
              <a:latin typeface="Sylfaen" pitchFamily="18" charset="0"/>
            </a:endParaRPr>
          </a:p>
          <a:p>
            <a:pPr lvl="2"/>
            <a:r>
              <a:rPr lang="en-US" sz="2000" dirty="0" smtClean="0">
                <a:solidFill>
                  <a:prstClr val="black"/>
                </a:solidFill>
                <a:latin typeface="Sylfaen" pitchFamily="18" charset="0"/>
              </a:rPr>
              <a:t> </a:t>
            </a:r>
            <a:r>
              <a:rPr lang="hy-AM" sz="2000" dirty="0" smtClean="0">
                <a:solidFill>
                  <a:prstClr val="black"/>
                </a:solidFill>
                <a:latin typeface="Sylfaen" pitchFamily="18" charset="0"/>
              </a:rPr>
              <a:t>պաշտամունքի </a:t>
            </a:r>
            <a:endParaRPr lang="en-US" sz="2000" dirty="0" smtClean="0">
              <a:solidFill>
                <a:prstClr val="black"/>
              </a:solidFill>
              <a:latin typeface="Sylfaen" pitchFamily="18" charset="0"/>
            </a:endParaRPr>
          </a:p>
          <a:p>
            <a:pPr lvl="2"/>
            <a:r>
              <a:rPr lang="hy-AM" sz="2000" dirty="0" smtClean="0">
                <a:solidFill>
                  <a:prstClr val="black"/>
                </a:solidFill>
                <a:latin typeface="Sylfaen" pitchFamily="18" charset="0"/>
              </a:rPr>
              <a:t>ծեսերի միջոցով</a:t>
            </a:r>
            <a:endParaRPr lang="en-US" sz="2400" dirty="0" smtClean="0">
              <a:latin typeface="Sylfaen" pitchFamily="18" charset="0"/>
            </a:endParaRPr>
          </a:p>
          <a:p>
            <a:r>
              <a:rPr lang="hy-AM" sz="2400" dirty="0" smtClean="0">
                <a:latin typeface="Sylfaen" pitchFamily="18" charset="0"/>
              </a:rPr>
              <a:t> </a:t>
            </a:r>
            <a:endParaRPr lang="en-GB" sz="2400" dirty="0">
              <a:latin typeface="Sylfaen" pitchFamily="18" charset="0"/>
            </a:endParaRPr>
          </a:p>
        </p:txBody>
      </p:sp>
      <p:sp>
        <p:nvSpPr>
          <p:cNvPr id="4"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508918"/>
          </a:xfrm>
        </p:spPr>
        <p:txBody>
          <a:bodyPr>
            <a:noAutofit/>
          </a:bodyPr>
          <a:lstStyle/>
          <a:p>
            <a:pPr marL="571500" indent="-571500" algn="just">
              <a:buFont typeface="Wingdings" pitchFamily="2" charset="2"/>
              <a:buChar char="q"/>
            </a:pPr>
            <a:r>
              <a:rPr lang="en-GB" sz="2200" dirty="0" err="1" smtClean="0">
                <a:latin typeface="Sylfaen" pitchFamily="18" charset="0"/>
              </a:rPr>
              <a:t>Իրավունքի</a:t>
            </a:r>
            <a:r>
              <a:rPr lang="en-GB" sz="2200" dirty="0" smtClean="0">
                <a:latin typeface="Sylfaen" pitchFamily="18" charset="0"/>
              </a:rPr>
              <a:t> </a:t>
            </a:r>
            <a:r>
              <a:rPr lang="en-GB" sz="2200" dirty="0" err="1" smtClean="0">
                <a:latin typeface="Sylfaen" pitchFamily="18" charset="0"/>
              </a:rPr>
              <a:t>բնույթը</a:t>
            </a:r>
            <a:endParaRPr lang="en-GB" sz="2200" dirty="0">
              <a:latin typeface="Sylfaen" pitchFamily="18" charset="0"/>
            </a:endParaRPr>
          </a:p>
        </p:txBody>
      </p:sp>
      <p:sp>
        <p:nvSpPr>
          <p:cNvPr id="3" name="Content Placeholder 2"/>
          <p:cNvSpPr>
            <a:spLocks noGrp="1"/>
          </p:cNvSpPr>
          <p:nvPr>
            <p:ph idx="1"/>
          </p:nvPr>
        </p:nvSpPr>
        <p:spPr>
          <a:xfrm>
            <a:off x="539552" y="1600200"/>
            <a:ext cx="8280920" cy="5069160"/>
          </a:xfrm>
        </p:spPr>
        <p:txBody>
          <a:bodyPr>
            <a:normAutofit fontScale="62500" lnSpcReduction="20000"/>
          </a:bodyPr>
          <a:lstStyle/>
          <a:p>
            <a:pPr indent="17463">
              <a:buFont typeface="Wingdings" pitchFamily="2" charset="2"/>
              <a:buChar char="Ø"/>
            </a:pPr>
            <a:r>
              <a:rPr lang="en-US" sz="3500" dirty="0"/>
              <a:t> </a:t>
            </a:r>
            <a:r>
              <a:rPr lang="en-US" sz="3500" dirty="0" smtClean="0"/>
              <a:t>  </a:t>
            </a:r>
            <a:r>
              <a:rPr lang="en-GB" sz="3500" dirty="0" smtClean="0">
                <a:latin typeface="Sylfaen" pitchFamily="18" charset="0"/>
              </a:rPr>
              <a:t>Forum </a:t>
            </a:r>
            <a:r>
              <a:rPr lang="en-GB" sz="3500" dirty="0" err="1">
                <a:latin typeface="Sylfaen" pitchFamily="18" charset="0"/>
              </a:rPr>
              <a:t>internum</a:t>
            </a:r>
            <a:endParaRPr lang="en-GB" sz="3500" dirty="0">
              <a:latin typeface="Sylfaen" pitchFamily="18" charset="0"/>
            </a:endParaRPr>
          </a:p>
          <a:p>
            <a:pPr>
              <a:buNone/>
            </a:pPr>
            <a:endParaRPr lang="en-US" sz="2800" dirty="0" smtClean="0"/>
          </a:p>
          <a:p>
            <a:pPr marL="0" indent="0" algn="just">
              <a:buNone/>
            </a:pPr>
            <a:r>
              <a:rPr lang="hy-AM" sz="2900" dirty="0" smtClean="0"/>
              <a:t>Այս հոդվածով պաշտպանվող </a:t>
            </a:r>
            <a:r>
              <a:rPr lang="hy-AM" sz="2900" dirty="0"/>
              <a:t>իրավունքների մասին խոսելիս պետք է նկատի ունենալ, որ դրանք </a:t>
            </a:r>
            <a:r>
              <a:rPr lang="hy-AM" sz="2900" dirty="0" smtClean="0"/>
              <a:t>նախ եւ առաջ պաշտպանում </a:t>
            </a:r>
            <a:r>
              <a:rPr lang="hy-AM" sz="2900" dirty="0"/>
              <a:t>են մտքեր եւ համոզմունքներ ունենալու անձի </a:t>
            </a:r>
            <a:r>
              <a:rPr lang="hy-AM" sz="2900" b="1" dirty="0" smtClean="0"/>
              <a:t>ներքին</a:t>
            </a:r>
            <a:r>
              <a:rPr lang="hy-AM" sz="2900" dirty="0" smtClean="0"/>
              <a:t> ազատությունը</a:t>
            </a:r>
            <a:r>
              <a:rPr lang="hy-AM" sz="2900" dirty="0"/>
              <a:t>, կամ, ինչպես երբեմն անվանում են՝ անձնական կամ մասնավոր համոզմունքների </a:t>
            </a:r>
            <a:r>
              <a:rPr lang="en-US" sz="2900" b="1" dirty="0" err="1" smtClean="0"/>
              <a:t>ներքին</a:t>
            </a:r>
            <a:r>
              <a:rPr lang="en-US" sz="2900" b="1" dirty="0" smtClean="0"/>
              <a:t> </a:t>
            </a:r>
            <a:r>
              <a:rPr lang="hy-AM" sz="2900" b="1" dirty="0" smtClean="0"/>
              <a:t>տիրույթ</a:t>
            </a:r>
            <a:r>
              <a:rPr lang="en-US" sz="2900" b="1" dirty="0"/>
              <a:t> </a:t>
            </a:r>
            <a:r>
              <a:rPr lang="en-US" sz="2900" dirty="0" smtClean="0">
                <a:latin typeface="Sylfaen" pitchFamily="18" charset="0"/>
              </a:rPr>
              <a:t>(private realm)։</a:t>
            </a:r>
            <a:r>
              <a:rPr lang="hy-AM" sz="2900" b="1" dirty="0" smtClean="0"/>
              <a:t> </a:t>
            </a:r>
            <a:endParaRPr lang="en-US" sz="2900" b="1" dirty="0" smtClean="0"/>
          </a:p>
          <a:p>
            <a:pPr marL="0" indent="0" algn="just">
              <a:buNone/>
            </a:pPr>
            <a:endParaRPr lang="en-US" sz="2900" b="1" dirty="0"/>
          </a:p>
          <a:p>
            <a:pPr marL="0" indent="0" algn="just">
              <a:buNone/>
            </a:pPr>
            <a:r>
              <a:rPr lang="en-US" sz="2900" dirty="0" err="1" smtClean="0"/>
              <a:t>Եթե</a:t>
            </a:r>
            <a:r>
              <a:rPr lang="en-US" sz="2900" dirty="0" smtClean="0"/>
              <a:t> </a:t>
            </a:r>
            <a:r>
              <a:rPr lang="en-US" sz="2900" dirty="0" err="1" smtClean="0"/>
              <a:t>կրոնի</a:t>
            </a:r>
            <a:r>
              <a:rPr lang="en-US" sz="2900" dirty="0" smtClean="0"/>
              <a:t> </a:t>
            </a:r>
            <a:r>
              <a:rPr lang="en-US" sz="2900" dirty="0" err="1" smtClean="0"/>
              <a:t>կամ</a:t>
            </a:r>
            <a:r>
              <a:rPr lang="en-US" sz="2900" dirty="0" smtClean="0"/>
              <a:t> </a:t>
            </a:r>
            <a:r>
              <a:rPr lang="en-US" sz="2900" dirty="0" err="1" smtClean="0"/>
              <a:t>համոզմունքի</a:t>
            </a:r>
            <a:r>
              <a:rPr lang="en-US" sz="2900" dirty="0" smtClean="0"/>
              <a:t> </a:t>
            </a:r>
            <a:r>
              <a:rPr lang="en-US" sz="2900" dirty="0" err="1" smtClean="0"/>
              <a:t>արտահայտումը</a:t>
            </a:r>
            <a:r>
              <a:rPr lang="en-US" sz="2900" dirty="0" smtClean="0"/>
              <a:t> (forum </a:t>
            </a:r>
            <a:r>
              <a:rPr lang="en-US" sz="2900" dirty="0" err="1" smtClean="0"/>
              <a:t>externum</a:t>
            </a:r>
            <a:r>
              <a:rPr lang="en-US" sz="2900" dirty="0" smtClean="0"/>
              <a:t>) </a:t>
            </a:r>
            <a:r>
              <a:rPr lang="en-US" sz="2900" dirty="0" err="1" smtClean="0"/>
              <a:t>կարող</a:t>
            </a:r>
            <a:r>
              <a:rPr lang="en-US" sz="2900" dirty="0" smtClean="0"/>
              <a:t> է </a:t>
            </a:r>
            <a:r>
              <a:rPr lang="en-US" sz="2900" dirty="0" err="1" smtClean="0"/>
              <a:t>պայմանավորված</a:t>
            </a:r>
            <a:r>
              <a:rPr lang="en-US" sz="2900" dirty="0" smtClean="0"/>
              <a:t> </a:t>
            </a:r>
            <a:r>
              <a:rPr lang="en-US" sz="2900" dirty="0" err="1" smtClean="0"/>
              <a:t>լինել</a:t>
            </a:r>
            <a:r>
              <a:rPr lang="en-US" sz="2900" dirty="0" smtClean="0"/>
              <a:t> </a:t>
            </a:r>
            <a:r>
              <a:rPr lang="en-US" sz="2900" dirty="0" err="1" smtClean="0"/>
              <a:t>որոշ</a:t>
            </a:r>
            <a:r>
              <a:rPr lang="en-US" sz="2900" dirty="0" smtClean="0"/>
              <a:t> </a:t>
            </a:r>
            <a:r>
              <a:rPr lang="en-US" sz="2900" dirty="0" err="1" smtClean="0"/>
              <a:t>սահմանափակումներով</a:t>
            </a:r>
            <a:r>
              <a:rPr lang="en-US" sz="2900" dirty="0" smtClean="0"/>
              <a:t>, </a:t>
            </a:r>
            <a:r>
              <a:rPr lang="en-US" sz="2900" dirty="0" err="1" smtClean="0"/>
              <a:t>անձի</a:t>
            </a:r>
            <a:r>
              <a:rPr lang="en-US" sz="2900" dirty="0" smtClean="0"/>
              <a:t> </a:t>
            </a:r>
            <a:r>
              <a:rPr lang="en-US" sz="2900" dirty="0" err="1" smtClean="0"/>
              <a:t>համոզմունքների</a:t>
            </a:r>
            <a:r>
              <a:rPr lang="en-US" sz="2900" dirty="0" smtClean="0"/>
              <a:t> </a:t>
            </a:r>
            <a:r>
              <a:rPr lang="en-US" sz="2900" dirty="0" err="1" smtClean="0"/>
              <a:t>ներքին</a:t>
            </a:r>
            <a:r>
              <a:rPr lang="en-US" sz="2900" dirty="0" smtClean="0"/>
              <a:t> </a:t>
            </a:r>
            <a:r>
              <a:rPr lang="en-US" sz="2900" dirty="0" err="1" smtClean="0"/>
              <a:t>տիրույթի</a:t>
            </a:r>
            <a:r>
              <a:rPr lang="en-US" sz="2900" dirty="0" smtClean="0"/>
              <a:t> (forum </a:t>
            </a:r>
            <a:r>
              <a:rPr lang="en-US" sz="2900" dirty="0" err="1" smtClean="0"/>
              <a:t>internum</a:t>
            </a:r>
            <a:r>
              <a:rPr lang="en-US" sz="2900" dirty="0" smtClean="0"/>
              <a:t>) </a:t>
            </a:r>
            <a:r>
              <a:rPr lang="en-US" sz="2900" dirty="0" err="1" smtClean="0"/>
              <a:t>նկատմամբ</a:t>
            </a:r>
            <a:endParaRPr lang="en-US" sz="2900" dirty="0" smtClean="0"/>
          </a:p>
          <a:p>
            <a:pPr marL="0" indent="0" algn="just">
              <a:buNone/>
            </a:pPr>
            <a:endParaRPr lang="hy-AM" sz="2900" dirty="0"/>
          </a:p>
          <a:p>
            <a:pPr marL="2151063" lvl="1" indent="179388">
              <a:buFont typeface="Arial" pitchFamily="34" charset="0"/>
              <a:buChar char="•"/>
            </a:pPr>
            <a:r>
              <a:rPr lang="en-US" sz="2900" dirty="0"/>
              <a:t>մ</a:t>
            </a:r>
            <a:r>
              <a:rPr lang="hy-AM" sz="2900" dirty="0" smtClean="0"/>
              <a:t>տքի ազատություն</a:t>
            </a:r>
            <a:r>
              <a:rPr lang="hy-AM" sz="2900" dirty="0"/>
              <a:t> </a:t>
            </a:r>
            <a:endParaRPr lang="en-GB" sz="2900" dirty="0" smtClean="0"/>
          </a:p>
          <a:p>
            <a:pPr marL="2151063" lvl="1" indent="179388">
              <a:buFont typeface="Arial" pitchFamily="34" charset="0"/>
              <a:buChar char="•"/>
            </a:pPr>
            <a:r>
              <a:rPr lang="en-US" sz="2900" dirty="0" smtClean="0"/>
              <a:t>խ</a:t>
            </a:r>
            <a:r>
              <a:rPr lang="hy-AM" sz="2900" dirty="0" smtClean="0"/>
              <a:t>ղճի ազատություն</a:t>
            </a:r>
            <a:r>
              <a:rPr lang="en-GB" sz="2900" dirty="0"/>
              <a:t> </a:t>
            </a:r>
          </a:p>
          <a:p>
            <a:pPr marL="2151063" lvl="1" indent="179388">
              <a:buFont typeface="Arial" pitchFamily="34" charset="0"/>
              <a:buChar char="•"/>
            </a:pPr>
            <a:r>
              <a:rPr lang="en-US" sz="2900" dirty="0"/>
              <a:t>կ</a:t>
            </a:r>
            <a:r>
              <a:rPr lang="hy-AM" sz="2900" dirty="0" smtClean="0"/>
              <a:t>րոնի ազատություն</a:t>
            </a:r>
            <a:r>
              <a:rPr lang="hy-AM" sz="2900" dirty="0"/>
              <a:t> </a:t>
            </a:r>
            <a:endParaRPr lang="en-US" sz="2900" dirty="0" smtClean="0"/>
          </a:p>
          <a:p>
            <a:pPr marL="2151063" lvl="1" indent="179388">
              <a:buFont typeface="Arial" pitchFamily="34" charset="0"/>
              <a:buChar char="•"/>
            </a:pPr>
            <a:r>
              <a:rPr lang="en-US" sz="2900" dirty="0" smtClean="0"/>
              <a:t>կ</a:t>
            </a:r>
            <a:r>
              <a:rPr lang="hy-AM" sz="2900" dirty="0" smtClean="0"/>
              <a:t>րոն</a:t>
            </a:r>
            <a:r>
              <a:rPr lang="en-US" sz="2900" dirty="0" smtClean="0"/>
              <a:t>ը</a:t>
            </a:r>
            <a:r>
              <a:rPr lang="hy-AM" sz="2900" dirty="0" smtClean="0"/>
              <a:t> կամ համոզմուն</a:t>
            </a:r>
            <a:r>
              <a:rPr lang="en-US" sz="2900" dirty="0" err="1" smtClean="0"/>
              <a:t>քը</a:t>
            </a:r>
            <a:r>
              <a:rPr lang="hy-AM" sz="2900" dirty="0" smtClean="0"/>
              <a:t> փոփոխ</a:t>
            </a:r>
            <a:r>
              <a:rPr lang="en-US" sz="2900" dirty="0" err="1" smtClean="0"/>
              <a:t>ելու</a:t>
            </a:r>
            <a:r>
              <a:rPr lang="en-US" sz="2900" dirty="0" smtClean="0"/>
              <a:t> </a:t>
            </a:r>
            <a:r>
              <a:rPr lang="hy-AM" sz="2900" dirty="0" smtClean="0"/>
              <a:t>ազատությ</a:t>
            </a:r>
            <a:r>
              <a:rPr lang="en-US" sz="2900" dirty="0" err="1" smtClean="0"/>
              <a:t>ու</a:t>
            </a:r>
            <a:r>
              <a:rPr lang="hy-AM" sz="2900" dirty="0" smtClean="0"/>
              <a:t>ն</a:t>
            </a:r>
            <a:endParaRPr lang="en-US" sz="2900" dirty="0" smtClean="0"/>
          </a:p>
          <a:p>
            <a:pPr marL="0" indent="0" algn="just">
              <a:buNone/>
            </a:pPr>
            <a:endParaRPr lang="en-US" sz="2900" dirty="0"/>
          </a:p>
          <a:p>
            <a:pPr marL="0" indent="0" algn="just">
              <a:buNone/>
            </a:pPr>
            <a:r>
              <a:rPr lang="en-US" sz="2900" dirty="0" err="1" smtClean="0"/>
              <a:t>չի</a:t>
            </a:r>
            <a:r>
              <a:rPr lang="en-US" sz="2900" dirty="0" smtClean="0"/>
              <a:t> </a:t>
            </a:r>
            <a:r>
              <a:rPr lang="en-US" sz="2900" dirty="0" err="1"/>
              <a:t>կարող</a:t>
            </a:r>
            <a:r>
              <a:rPr lang="en-US" sz="2900" dirty="0"/>
              <a:t> </a:t>
            </a:r>
            <a:r>
              <a:rPr lang="en-US" sz="2900" dirty="0" err="1"/>
              <a:t>կիրառվել</a:t>
            </a:r>
            <a:r>
              <a:rPr lang="en-US" sz="2900" dirty="0"/>
              <a:t> </a:t>
            </a:r>
            <a:r>
              <a:rPr lang="en-US" sz="2900" dirty="0" err="1" smtClean="0"/>
              <a:t>սահմանափակում</a:t>
            </a:r>
            <a:r>
              <a:rPr lang="en-US" sz="2900" dirty="0" smtClean="0"/>
              <a:t>։</a:t>
            </a:r>
            <a:endParaRPr lang="en-US" sz="2900" dirty="0"/>
          </a:p>
          <a:p>
            <a:pPr marL="0" indent="0" algn="just">
              <a:buNone/>
            </a:pPr>
            <a:endParaRPr lang="en-US" sz="2900" dirty="0"/>
          </a:p>
          <a:p>
            <a:pPr lvl="1"/>
            <a:endParaRPr lang="en-GB" sz="2600" dirty="0" smtClean="0"/>
          </a:p>
        </p:txBody>
      </p:sp>
      <p:sp>
        <p:nvSpPr>
          <p:cNvPr id="6"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
        <p:nvSpPr>
          <p:cNvPr id="7" name="Curved Left Arrow 6"/>
          <p:cNvSpPr/>
          <p:nvPr/>
        </p:nvSpPr>
        <p:spPr>
          <a:xfrm>
            <a:off x="7308304" y="3981621"/>
            <a:ext cx="576064" cy="5275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1"/>
            <a:ext cx="8229600" cy="4968552"/>
          </a:xfrm>
        </p:spPr>
        <p:txBody>
          <a:bodyPr>
            <a:normAutofit/>
          </a:bodyPr>
          <a:lstStyle/>
          <a:p>
            <a:pPr marL="180975" indent="-180975" algn="just"/>
            <a:r>
              <a:rPr lang="en-GB" sz="2000" i="1" dirty="0" smtClean="0"/>
              <a:t>«Ո</a:t>
            </a:r>
            <a:r>
              <a:rPr lang="hy-AM" sz="2000" i="1" dirty="0" smtClean="0"/>
              <a:t>րպեսզի անձնական համոզմունքներն ընկնեն </a:t>
            </a:r>
            <a:r>
              <a:rPr lang="en-US" sz="2000" i="1" dirty="0" smtClean="0"/>
              <a:t>9-րդ</a:t>
            </a:r>
            <a:r>
              <a:rPr lang="hy-AM" sz="2000" i="1" dirty="0" smtClean="0"/>
              <a:t> հոդվածի պաշտպանության տիրույթ, դրանք պետք է ունենան որոշակի աստիճանի հաստատվածության, լրջության, փոխկապակցվածության եւ կարեւորության աստիճան</a:t>
            </a:r>
            <a:r>
              <a:rPr lang="en-US" sz="2000" i="1" dirty="0" smtClean="0"/>
              <a:t>»</a:t>
            </a:r>
            <a:r>
              <a:rPr lang="hy-AM" sz="2000" i="1" dirty="0" smtClean="0"/>
              <a:t> </a:t>
            </a:r>
            <a:r>
              <a:rPr lang="en-GB" sz="2000" b="1" dirty="0" smtClean="0">
                <a:solidFill>
                  <a:schemeClr val="tx2">
                    <a:lumMod val="75000"/>
                  </a:schemeClr>
                </a:solidFill>
              </a:rPr>
              <a:t>(</a:t>
            </a:r>
            <a:r>
              <a:rPr lang="en-GB" sz="2000" b="1" dirty="0" err="1" smtClean="0">
                <a:solidFill>
                  <a:schemeClr val="tx2">
                    <a:lumMod val="75000"/>
                  </a:schemeClr>
                </a:solidFill>
              </a:rPr>
              <a:t>Փրեթթին</a:t>
            </a:r>
            <a:r>
              <a:rPr lang="en-GB" sz="2000" b="1" dirty="0" smtClean="0">
                <a:solidFill>
                  <a:schemeClr val="tx2">
                    <a:lumMod val="75000"/>
                  </a:schemeClr>
                </a:solidFill>
              </a:rPr>
              <a:t> </a:t>
            </a:r>
            <a:r>
              <a:rPr lang="en-GB" sz="2000" b="1" dirty="0" err="1" smtClean="0">
                <a:solidFill>
                  <a:schemeClr val="tx2">
                    <a:lumMod val="75000"/>
                  </a:schemeClr>
                </a:solidFill>
              </a:rPr>
              <a:t>ընդդեմ</a:t>
            </a:r>
            <a:r>
              <a:rPr lang="en-GB" sz="2000" b="1" dirty="0" smtClean="0">
                <a:solidFill>
                  <a:schemeClr val="tx2">
                    <a:lumMod val="75000"/>
                  </a:schemeClr>
                </a:solidFill>
              </a:rPr>
              <a:t> ՄԿ)։</a:t>
            </a:r>
          </a:p>
          <a:p>
            <a:pPr marL="180975" indent="-180975" algn="just"/>
            <a:endParaRPr lang="en-GB" sz="2000" dirty="0"/>
          </a:p>
          <a:p>
            <a:pPr marL="180975" indent="-180975" algn="just"/>
            <a:r>
              <a:rPr lang="en-GB" sz="2000" i="1" dirty="0" smtClean="0"/>
              <a:t>«</a:t>
            </a:r>
            <a:r>
              <a:rPr lang="en-GB" sz="2000" i="1" dirty="0" err="1" smtClean="0"/>
              <a:t>Զինվորական</a:t>
            </a:r>
            <a:r>
              <a:rPr lang="en-GB" sz="2000" i="1" dirty="0" smtClean="0"/>
              <a:t> </a:t>
            </a:r>
            <a:r>
              <a:rPr lang="en-GB" sz="2000" i="1" dirty="0" err="1" smtClean="0"/>
              <a:t>ծառայությունից</a:t>
            </a:r>
            <a:r>
              <a:rPr lang="en-GB" sz="2000" i="1" dirty="0" smtClean="0"/>
              <a:t> </a:t>
            </a:r>
            <a:r>
              <a:rPr lang="en-GB" sz="2000" i="1" dirty="0" err="1" smtClean="0"/>
              <a:t>հրաժարվելը</a:t>
            </a:r>
            <a:r>
              <a:rPr lang="en-GB" sz="2000" i="1" dirty="0" smtClean="0"/>
              <a:t>, </a:t>
            </a:r>
            <a:r>
              <a:rPr lang="en-GB" sz="2000" i="1" dirty="0" err="1" smtClean="0"/>
              <a:t>եթե</a:t>
            </a:r>
            <a:r>
              <a:rPr lang="en-GB" sz="2000" i="1" dirty="0" smtClean="0"/>
              <a:t> </a:t>
            </a:r>
            <a:r>
              <a:rPr lang="en-GB" sz="2000" i="1" dirty="0" err="1" smtClean="0"/>
              <a:t>դա</a:t>
            </a:r>
            <a:r>
              <a:rPr lang="en-GB" sz="2000" i="1" dirty="0" smtClean="0"/>
              <a:t> </a:t>
            </a:r>
            <a:r>
              <a:rPr lang="en-GB" sz="2000" i="1" dirty="0" err="1" smtClean="0"/>
              <a:t>պայմանավորված</a:t>
            </a:r>
            <a:r>
              <a:rPr lang="en-GB" sz="2000" i="1" dirty="0" smtClean="0"/>
              <a:t> է </a:t>
            </a:r>
            <a:r>
              <a:rPr lang="en-GB" sz="2000" i="1" dirty="0" err="1" smtClean="0"/>
              <a:t>եղել</a:t>
            </a:r>
            <a:r>
              <a:rPr lang="en-GB" sz="2000" i="1" dirty="0" smtClean="0"/>
              <a:t> </a:t>
            </a:r>
            <a:r>
              <a:rPr lang="en-GB" sz="2000" i="1" dirty="0" err="1" smtClean="0"/>
              <a:t>բանակում</a:t>
            </a:r>
            <a:r>
              <a:rPr lang="en-GB" sz="2000" i="1" dirty="0"/>
              <a:t> </a:t>
            </a:r>
            <a:r>
              <a:rPr lang="en-GB" sz="2000" i="1" dirty="0" err="1" smtClean="0"/>
              <a:t>ծառայելու</a:t>
            </a:r>
            <a:r>
              <a:rPr lang="en-GB" sz="2000" i="1" dirty="0" smtClean="0"/>
              <a:t> </a:t>
            </a:r>
            <a:r>
              <a:rPr lang="en-GB" sz="2000" i="1" dirty="0" err="1" smtClean="0"/>
              <a:t>պարտականության</a:t>
            </a:r>
            <a:r>
              <a:rPr lang="en-GB" sz="2000" i="1" dirty="0" smtClean="0"/>
              <a:t> և </a:t>
            </a:r>
            <a:r>
              <a:rPr lang="en-GB" sz="2000" i="1" dirty="0" err="1" smtClean="0"/>
              <a:t>անձի</a:t>
            </a:r>
            <a:r>
              <a:rPr lang="en-GB" sz="2000" i="1" dirty="0" smtClean="0"/>
              <a:t> </a:t>
            </a:r>
            <a:r>
              <a:rPr lang="en-GB" sz="2000" i="1" dirty="0" err="1" smtClean="0"/>
              <a:t>խղճի</a:t>
            </a:r>
            <a:r>
              <a:rPr lang="en-GB" sz="2000" i="1" dirty="0" smtClean="0"/>
              <a:t> </a:t>
            </a:r>
            <a:r>
              <a:rPr lang="en-GB" sz="2000" i="1" dirty="0" err="1" smtClean="0"/>
              <a:t>կամ</a:t>
            </a:r>
            <a:r>
              <a:rPr lang="en-GB" sz="2000" i="1" dirty="0" smtClean="0"/>
              <a:t> </a:t>
            </a:r>
            <a:r>
              <a:rPr lang="en-GB" sz="2000" i="1" dirty="0" err="1" smtClean="0"/>
              <a:t>խորը</a:t>
            </a:r>
            <a:r>
              <a:rPr lang="en-GB" sz="2000" i="1" dirty="0" smtClean="0"/>
              <a:t> և </a:t>
            </a:r>
            <a:r>
              <a:rPr lang="en-GB" sz="2000" i="1" dirty="0" err="1" smtClean="0"/>
              <a:t>իրական</a:t>
            </a:r>
            <a:r>
              <a:rPr lang="en-GB" sz="2000" i="1" dirty="0" smtClean="0"/>
              <a:t> </a:t>
            </a:r>
            <a:r>
              <a:rPr lang="en-GB" sz="2000" i="1" dirty="0" err="1" smtClean="0"/>
              <a:t>կրոնական</a:t>
            </a:r>
            <a:r>
              <a:rPr lang="en-GB" sz="2000" i="1" dirty="0" smtClean="0"/>
              <a:t> </a:t>
            </a:r>
            <a:r>
              <a:rPr lang="en-GB" sz="2000" i="1" dirty="0" err="1" smtClean="0"/>
              <a:t>կամ</a:t>
            </a:r>
            <a:r>
              <a:rPr lang="en-GB" sz="2000" i="1" dirty="0" smtClean="0"/>
              <a:t> </a:t>
            </a:r>
            <a:r>
              <a:rPr lang="en-GB" sz="2000" i="1" dirty="0" err="1" smtClean="0"/>
              <a:t>այլ</a:t>
            </a:r>
            <a:r>
              <a:rPr lang="en-GB" sz="2000" i="1" dirty="0" smtClean="0"/>
              <a:t> </a:t>
            </a:r>
            <a:r>
              <a:rPr lang="en-GB" sz="2000" i="1" dirty="0" err="1" smtClean="0"/>
              <a:t>համոզմունքների</a:t>
            </a:r>
            <a:r>
              <a:rPr lang="en-GB" sz="2000" i="1" dirty="0" smtClean="0"/>
              <a:t> </a:t>
            </a:r>
            <a:r>
              <a:rPr lang="en-GB" sz="2000" i="1" dirty="0" err="1" smtClean="0"/>
              <a:t>միջև</a:t>
            </a:r>
            <a:r>
              <a:rPr lang="en-GB" sz="2000" i="1" dirty="0" smtClean="0"/>
              <a:t> </a:t>
            </a:r>
            <a:r>
              <a:rPr lang="en-GB" sz="2000" i="1" dirty="0" err="1" smtClean="0"/>
              <a:t>լուրջ</a:t>
            </a:r>
            <a:r>
              <a:rPr lang="en-GB" sz="2000" i="1" dirty="0" smtClean="0"/>
              <a:t> և </a:t>
            </a:r>
            <a:r>
              <a:rPr lang="en-GB" sz="2000" i="1" dirty="0" err="1" smtClean="0"/>
              <a:t>ծանրակշիռ</a:t>
            </a:r>
            <a:r>
              <a:rPr lang="en-GB" sz="2000" i="1" dirty="0" smtClean="0"/>
              <a:t> </a:t>
            </a:r>
            <a:r>
              <a:rPr lang="en-GB" sz="2000" i="1" dirty="0" err="1" smtClean="0"/>
              <a:t>հակասությամբ</a:t>
            </a:r>
            <a:r>
              <a:rPr lang="en-GB" sz="2000" i="1" dirty="0" smtClean="0"/>
              <a:t>, </a:t>
            </a:r>
            <a:r>
              <a:rPr lang="en-GB" sz="2000" i="1" dirty="0" err="1" smtClean="0"/>
              <a:t>հանգեցնում</a:t>
            </a:r>
            <a:r>
              <a:rPr lang="en-GB" sz="2000" i="1" dirty="0" smtClean="0"/>
              <a:t> է </a:t>
            </a:r>
            <a:r>
              <a:rPr lang="en-GB" sz="2000" i="1" dirty="0" err="1" smtClean="0"/>
              <a:t>համոզմունքի</a:t>
            </a:r>
            <a:r>
              <a:rPr lang="en-GB" sz="2000" i="1" dirty="0" smtClean="0"/>
              <a:t> </a:t>
            </a:r>
            <a:r>
              <a:rPr lang="en-GB" sz="2000" i="1" dirty="0" err="1" smtClean="0"/>
              <a:t>կամ</a:t>
            </a:r>
            <a:r>
              <a:rPr lang="en-GB" sz="2000" i="1" dirty="0" smtClean="0"/>
              <a:t> </a:t>
            </a:r>
            <a:r>
              <a:rPr lang="en-GB" sz="2000" i="1" dirty="0" err="1" smtClean="0"/>
              <a:t>հավատքի</a:t>
            </a:r>
            <a:r>
              <a:rPr lang="en-GB" sz="2000" i="1" dirty="0" smtClean="0"/>
              <a:t> </a:t>
            </a:r>
            <a:r>
              <a:rPr lang="en-GB" sz="2000" i="1" dirty="0" err="1" smtClean="0"/>
              <a:t>բավարար</a:t>
            </a:r>
            <a:r>
              <a:rPr lang="en-GB" sz="2000" i="1" dirty="0" smtClean="0"/>
              <a:t> </a:t>
            </a:r>
            <a:r>
              <a:rPr lang="en-GB" sz="2000" i="1" dirty="0" err="1" smtClean="0"/>
              <a:t>հիմնավորվածության</a:t>
            </a:r>
            <a:r>
              <a:rPr lang="en-GB" sz="2000" i="1" dirty="0" smtClean="0"/>
              <a:t>, </a:t>
            </a:r>
            <a:r>
              <a:rPr lang="en-GB" sz="2000" i="1" dirty="0" err="1" smtClean="0"/>
              <a:t>լրջության</a:t>
            </a:r>
            <a:r>
              <a:rPr lang="en-GB" sz="2000" i="1" dirty="0" smtClean="0"/>
              <a:t>, </a:t>
            </a:r>
            <a:r>
              <a:rPr lang="en-GB" sz="2000" i="1" dirty="0" err="1" smtClean="0"/>
              <a:t>հետևողականության</a:t>
            </a:r>
            <a:r>
              <a:rPr lang="en-GB" sz="2000" i="1" dirty="0" smtClean="0"/>
              <a:t> և </a:t>
            </a:r>
            <a:r>
              <a:rPr lang="en-GB" sz="2000" i="1" dirty="0" err="1" smtClean="0"/>
              <a:t>կարևորության</a:t>
            </a:r>
            <a:r>
              <a:rPr lang="en-GB" sz="2000" i="1" dirty="0" smtClean="0"/>
              <a:t>՝ 9-րդ </a:t>
            </a:r>
            <a:r>
              <a:rPr lang="en-GB" sz="2000" i="1" dirty="0" err="1" smtClean="0"/>
              <a:t>հոդվածով</a:t>
            </a:r>
            <a:r>
              <a:rPr lang="en-GB" sz="2000" i="1" dirty="0" smtClean="0"/>
              <a:t> </a:t>
            </a:r>
            <a:r>
              <a:rPr lang="en-GB" sz="2000" i="1" dirty="0" err="1" smtClean="0"/>
              <a:t>նախատեսված</a:t>
            </a:r>
            <a:r>
              <a:rPr lang="en-GB" sz="2000" i="1" dirty="0" smtClean="0"/>
              <a:t> </a:t>
            </a:r>
            <a:r>
              <a:rPr lang="en-GB" sz="2000" i="1" dirty="0" err="1" smtClean="0"/>
              <a:t>երաշխիքների</a:t>
            </a:r>
            <a:r>
              <a:rPr lang="en-GB" sz="2000" i="1" dirty="0" smtClean="0"/>
              <a:t> </a:t>
            </a:r>
            <a:r>
              <a:rPr lang="en-GB" sz="2000" i="1" dirty="0" err="1" smtClean="0"/>
              <a:t>ներգրավման</a:t>
            </a:r>
            <a:r>
              <a:rPr lang="en-GB" sz="2000" i="1" dirty="0" smtClean="0"/>
              <a:t> </a:t>
            </a:r>
            <a:r>
              <a:rPr lang="en-GB" sz="2000" i="1" dirty="0" err="1" smtClean="0"/>
              <a:t>համար</a:t>
            </a:r>
            <a:r>
              <a:rPr lang="en-GB" sz="2000" i="1" dirty="0" smtClean="0"/>
              <a:t>» </a:t>
            </a:r>
            <a:r>
              <a:rPr lang="en-GB" sz="2000" b="1" dirty="0" smtClean="0">
                <a:solidFill>
                  <a:schemeClr val="tx2">
                    <a:lumMod val="75000"/>
                  </a:schemeClr>
                </a:solidFill>
              </a:rPr>
              <a:t>(</a:t>
            </a:r>
            <a:r>
              <a:rPr lang="en-GB" sz="2000" b="1" dirty="0" err="1" smtClean="0">
                <a:solidFill>
                  <a:schemeClr val="tx2">
                    <a:lumMod val="75000"/>
                  </a:schemeClr>
                </a:solidFill>
              </a:rPr>
              <a:t>Բայաթյանն</a:t>
            </a:r>
            <a:r>
              <a:rPr lang="en-GB" sz="2000" b="1" dirty="0" smtClean="0">
                <a:solidFill>
                  <a:schemeClr val="tx2">
                    <a:lumMod val="75000"/>
                  </a:schemeClr>
                </a:solidFill>
              </a:rPr>
              <a:t> </a:t>
            </a:r>
            <a:r>
              <a:rPr lang="en-GB" sz="2000" b="1" dirty="0" err="1" smtClean="0">
                <a:solidFill>
                  <a:schemeClr val="tx2">
                    <a:lumMod val="75000"/>
                  </a:schemeClr>
                </a:solidFill>
              </a:rPr>
              <a:t>ընդդեմ</a:t>
            </a:r>
            <a:r>
              <a:rPr lang="en-GB" sz="2000" b="1" dirty="0" smtClean="0">
                <a:solidFill>
                  <a:schemeClr val="tx2">
                    <a:lumMod val="75000"/>
                  </a:schemeClr>
                </a:solidFill>
              </a:rPr>
              <a:t> </a:t>
            </a:r>
            <a:r>
              <a:rPr lang="en-GB" sz="2000" b="1" dirty="0" err="1" smtClean="0">
                <a:solidFill>
                  <a:schemeClr val="tx2">
                    <a:lumMod val="75000"/>
                  </a:schemeClr>
                </a:solidFill>
              </a:rPr>
              <a:t>Հայաստանի</a:t>
            </a:r>
            <a:r>
              <a:rPr lang="en-GB" sz="2000" b="1" dirty="0" smtClean="0">
                <a:solidFill>
                  <a:schemeClr val="tx2">
                    <a:lumMod val="75000"/>
                  </a:schemeClr>
                </a:solidFill>
              </a:rPr>
              <a:t>, § 110</a:t>
            </a:r>
            <a:r>
              <a:rPr lang="en-GB" sz="2000" dirty="0" smtClean="0">
                <a:solidFill>
                  <a:schemeClr val="tx2">
                    <a:lumMod val="75000"/>
                  </a:schemeClr>
                </a:solidFill>
              </a:rPr>
              <a:t>)</a:t>
            </a:r>
          </a:p>
          <a:p>
            <a:pPr marL="180975" indent="-180975"/>
            <a:endParaRPr lang="en-US" sz="2000" dirty="0" smtClean="0"/>
          </a:p>
          <a:p>
            <a:endParaRPr lang="en-GB" sz="2200" dirty="0"/>
          </a:p>
        </p:txBody>
      </p:sp>
      <p:sp>
        <p:nvSpPr>
          <p:cNvPr id="4"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
        <p:nvSpPr>
          <p:cNvPr id="5" name="Title 4"/>
          <p:cNvSpPr>
            <a:spLocks noGrp="1"/>
          </p:cNvSpPr>
          <p:nvPr>
            <p:ph type="title"/>
          </p:nvPr>
        </p:nvSpPr>
        <p:spPr>
          <a:xfrm>
            <a:off x="457200" y="908720"/>
            <a:ext cx="8229600" cy="508918"/>
          </a:xfrm>
        </p:spPr>
        <p:txBody>
          <a:bodyPr>
            <a:normAutofit/>
          </a:bodyPr>
          <a:lstStyle/>
          <a:p>
            <a:pPr marL="342900" indent="-342900" algn="just">
              <a:buFont typeface="Wingdings" pitchFamily="2" charset="2"/>
              <a:buChar char="q"/>
            </a:pPr>
            <a:r>
              <a:rPr lang="en-US" sz="2200" dirty="0" err="1" smtClean="0"/>
              <a:t>Կիրառության</a:t>
            </a:r>
            <a:r>
              <a:rPr lang="en-US" sz="2200" dirty="0" smtClean="0"/>
              <a:t> </a:t>
            </a:r>
            <a:r>
              <a:rPr lang="en-US" sz="2200" dirty="0" err="1" smtClean="0"/>
              <a:t>շեմը</a:t>
            </a:r>
            <a:endParaRPr lang="en-US" sz="2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973" y="1556792"/>
            <a:ext cx="8229600" cy="4896544"/>
          </a:xfrm>
        </p:spPr>
        <p:txBody>
          <a:bodyPr>
            <a:normAutofit/>
          </a:bodyPr>
          <a:lstStyle/>
          <a:p>
            <a:pPr marL="180975" lvl="2" indent="0">
              <a:spcBef>
                <a:spcPts val="0"/>
              </a:spcBef>
              <a:buNone/>
            </a:pPr>
            <a:r>
              <a:rPr lang="en-US" sz="2200" dirty="0" err="1" smtClean="0"/>
              <a:t>Ըստ</a:t>
            </a:r>
            <a:r>
              <a:rPr lang="en-US" sz="2200" dirty="0" smtClean="0"/>
              <a:t> ՄԻԵԿ </a:t>
            </a:r>
            <a:r>
              <a:rPr lang="en-US" sz="2200" dirty="0" err="1" smtClean="0"/>
              <a:t>տեքստի</a:t>
            </a:r>
            <a:r>
              <a:rPr lang="en-US" sz="2200" dirty="0" smtClean="0"/>
              <a:t>՝</a:t>
            </a:r>
          </a:p>
          <a:p>
            <a:pPr marL="180975" lvl="2" indent="0">
              <a:spcBef>
                <a:spcPts val="0"/>
              </a:spcBef>
              <a:buNone/>
            </a:pPr>
            <a:endParaRPr lang="en-US" sz="2200" dirty="0"/>
          </a:p>
          <a:p>
            <a:pPr marL="450850" lvl="2" indent="-269875">
              <a:spcBef>
                <a:spcPts val="0"/>
              </a:spcBef>
            </a:pPr>
            <a:r>
              <a:rPr lang="en-US" sz="2200" dirty="0" err="1" smtClean="0"/>
              <a:t>ծես</a:t>
            </a:r>
            <a:endParaRPr lang="en-GB" sz="2200" dirty="0"/>
          </a:p>
          <a:p>
            <a:pPr marL="450850" lvl="2" indent="-269875">
              <a:spcBef>
                <a:spcPts val="0"/>
              </a:spcBef>
            </a:pPr>
            <a:r>
              <a:rPr lang="en-US" sz="2200" dirty="0" smtClean="0"/>
              <a:t>դ</a:t>
            </a:r>
            <a:r>
              <a:rPr lang="hy-AM" sz="2200" dirty="0" smtClean="0"/>
              <a:t>ավանանք</a:t>
            </a:r>
            <a:endParaRPr lang="en-GB" sz="2200" dirty="0"/>
          </a:p>
          <a:p>
            <a:pPr marL="450850" lvl="2" indent="-269875">
              <a:spcBef>
                <a:spcPts val="0"/>
              </a:spcBef>
            </a:pPr>
            <a:r>
              <a:rPr lang="en-US" sz="2200" dirty="0" smtClean="0"/>
              <a:t>ք</a:t>
            </a:r>
            <a:r>
              <a:rPr lang="hy-AM" sz="2200" dirty="0" smtClean="0"/>
              <a:t>արոզ</a:t>
            </a:r>
            <a:endParaRPr lang="en-GB" sz="2200" dirty="0"/>
          </a:p>
          <a:p>
            <a:pPr marL="450850" lvl="2" indent="-269875">
              <a:spcBef>
                <a:spcPts val="0"/>
              </a:spcBef>
            </a:pPr>
            <a:r>
              <a:rPr lang="en-US" sz="2200" dirty="0" smtClean="0"/>
              <a:t>պ</a:t>
            </a:r>
            <a:r>
              <a:rPr lang="hy-AM" sz="2200" dirty="0" smtClean="0"/>
              <a:t>աշտամունք</a:t>
            </a:r>
            <a:endParaRPr lang="en-US" sz="2200" dirty="0"/>
          </a:p>
          <a:p>
            <a:pPr marL="180975" lvl="2" indent="0">
              <a:spcBef>
                <a:spcPts val="0"/>
              </a:spcBef>
              <a:buNone/>
            </a:pPr>
            <a:endParaRPr lang="en-US" sz="2200" b="1" dirty="0" smtClean="0"/>
          </a:p>
          <a:p>
            <a:pPr marL="180975" lvl="2" indent="0">
              <a:spcBef>
                <a:spcPts val="0"/>
              </a:spcBef>
              <a:buNone/>
            </a:pPr>
            <a:r>
              <a:rPr lang="hy-AM" sz="2200" dirty="0" smtClean="0"/>
              <a:t>Ըստ </a:t>
            </a:r>
            <a:r>
              <a:rPr lang="en-US" sz="2200" dirty="0" smtClean="0"/>
              <a:t>ՄԻԵԴ </a:t>
            </a:r>
            <a:r>
              <a:rPr lang="en-US" sz="2200" dirty="0" err="1" smtClean="0"/>
              <a:t>նախադեպերի</a:t>
            </a:r>
            <a:r>
              <a:rPr lang="hy-AM" sz="2200" dirty="0" smtClean="0"/>
              <a:t>՝</a:t>
            </a:r>
          </a:p>
          <a:p>
            <a:pPr marL="450850" lvl="2" indent="-269875">
              <a:spcBef>
                <a:spcPts val="0"/>
              </a:spcBef>
            </a:pPr>
            <a:endParaRPr lang="en-US" sz="2200" dirty="0" smtClean="0"/>
          </a:p>
          <a:p>
            <a:pPr marL="450850" lvl="2" indent="-269875">
              <a:spcBef>
                <a:spcPts val="0"/>
              </a:spcBef>
            </a:pPr>
            <a:r>
              <a:rPr lang="en-US" sz="2200" dirty="0" smtClean="0"/>
              <a:t>դ</a:t>
            </a:r>
            <a:r>
              <a:rPr lang="hy-AM" sz="2200" dirty="0" smtClean="0"/>
              <a:t>ավանափոխության քարոզ.</a:t>
            </a:r>
          </a:p>
          <a:p>
            <a:pPr marL="450850" lvl="2" indent="-269875">
              <a:spcBef>
                <a:spcPts val="0"/>
              </a:spcBef>
            </a:pPr>
            <a:r>
              <a:rPr lang="en-US" sz="2200" dirty="0" smtClean="0"/>
              <a:t>կ</a:t>
            </a:r>
            <a:r>
              <a:rPr lang="hy-AM" sz="2200" dirty="0" smtClean="0"/>
              <a:t>րոնական համայնքի գործունեության մասնակցությունը.</a:t>
            </a:r>
          </a:p>
          <a:p>
            <a:pPr marL="450850" lvl="2" indent="-269875">
              <a:spcBef>
                <a:spcPts val="0"/>
              </a:spcBef>
            </a:pPr>
            <a:r>
              <a:rPr lang="en-US" sz="2200" dirty="0" smtClean="0"/>
              <a:t>կ</a:t>
            </a:r>
            <a:r>
              <a:rPr lang="hy-AM" sz="2200" dirty="0" smtClean="0"/>
              <a:t>ենդանիների ծիսական սպանություն.</a:t>
            </a:r>
            <a:endParaRPr lang="en-GB" sz="2200" dirty="0"/>
          </a:p>
        </p:txBody>
      </p:sp>
      <p:sp>
        <p:nvSpPr>
          <p:cNvPr id="4"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
        <p:nvSpPr>
          <p:cNvPr id="5" name="Title 1"/>
          <p:cNvSpPr txBox="1">
            <a:spLocks/>
          </p:cNvSpPr>
          <p:nvPr/>
        </p:nvSpPr>
        <p:spPr>
          <a:xfrm>
            <a:off x="457200" y="908720"/>
            <a:ext cx="8229600"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60363" indent="-360363" algn="just">
              <a:buFont typeface="Wingdings" pitchFamily="2" charset="2"/>
              <a:buChar char="q"/>
            </a:pPr>
            <a:r>
              <a:rPr lang="en-GB" sz="2400" dirty="0" smtClean="0">
                <a:latin typeface="Sylfaen" pitchFamily="18" charset="0"/>
              </a:rPr>
              <a:t>Forum </a:t>
            </a:r>
            <a:r>
              <a:rPr lang="en-GB" sz="2400" dirty="0" err="1" smtClean="0">
                <a:latin typeface="Sylfaen" pitchFamily="18" charset="0"/>
              </a:rPr>
              <a:t>externum</a:t>
            </a:r>
            <a:endParaRPr lang="en-GB" sz="2400" dirty="0">
              <a:latin typeface="Sylfae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973" y="1556792"/>
            <a:ext cx="8229600" cy="4896544"/>
          </a:xfrm>
        </p:spPr>
        <p:txBody>
          <a:bodyPr>
            <a:normAutofit/>
          </a:bodyPr>
          <a:lstStyle/>
          <a:p>
            <a:pPr marL="523875" lvl="2" indent="-342900">
              <a:spcBef>
                <a:spcPts val="0"/>
              </a:spcBef>
              <a:buFont typeface="Wingdings" pitchFamily="2" charset="2"/>
              <a:buChar char="Ø"/>
            </a:pPr>
            <a:r>
              <a:rPr lang="en-GB" sz="2200" dirty="0" err="1" smtClean="0"/>
              <a:t>Նեգատիվ</a:t>
            </a:r>
            <a:r>
              <a:rPr lang="en-GB" sz="2200" dirty="0" smtClean="0"/>
              <a:t> – </a:t>
            </a:r>
            <a:r>
              <a:rPr lang="en-GB" sz="2200" dirty="0" err="1" smtClean="0"/>
              <a:t>չմիջամտելու</a:t>
            </a:r>
            <a:r>
              <a:rPr lang="en-GB" sz="2200" dirty="0" smtClean="0"/>
              <a:t> </a:t>
            </a:r>
            <a:r>
              <a:rPr lang="en-GB" sz="2200" dirty="0" err="1" smtClean="0"/>
              <a:t>պարտավորություն</a:t>
            </a:r>
            <a:endParaRPr lang="en-GB" sz="2200" dirty="0" smtClean="0"/>
          </a:p>
          <a:p>
            <a:pPr marL="523875" lvl="2" indent="-342900">
              <a:spcBef>
                <a:spcPts val="0"/>
              </a:spcBef>
              <a:buFont typeface="Wingdings" pitchFamily="2" charset="2"/>
              <a:buChar char="Ø"/>
            </a:pPr>
            <a:endParaRPr lang="en-GB" sz="2200" dirty="0"/>
          </a:p>
          <a:p>
            <a:pPr marL="523875" lvl="2" indent="-342900">
              <a:spcBef>
                <a:spcPts val="0"/>
              </a:spcBef>
              <a:buFont typeface="Wingdings" pitchFamily="2" charset="2"/>
              <a:buChar char="Ø"/>
            </a:pPr>
            <a:r>
              <a:rPr lang="en-GB" sz="2200" dirty="0" err="1" smtClean="0"/>
              <a:t>Պոզիտիվ</a:t>
            </a:r>
            <a:r>
              <a:rPr lang="en-GB" sz="2200" dirty="0" smtClean="0"/>
              <a:t> – </a:t>
            </a:r>
            <a:r>
              <a:rPr lang="en-GB" sz="2200" dirty="0" err="1" smtClean="0"/>
              <a:t>միջամտելու</a:t>
            </a:r>
            <a:r>
              <a:rPr lang="en-GB" sz="2200" dirty="0" smtClean="0"/>
              <a:t> </a:t>
            </a:r>
            <a:r>
              <a:rPr lang="en-GB" sz="2200" dirty="0" err="1" smtClean="0"/>
              <a:t>պարտավորություն</a:t>
            </a:r>
            <a:endParaRPr lang="en-GB" sz="2200" dirty="0" smtClean="0"/>
          </a:p>
          <a:p>
            <a:pPr marL="523875" lvl="2" indent="-342900">
              <a:spcBef>
                <a:spcPts val="0"/>
              </a:spcBef>
              <a:buFont typeface="Wingdings" pitchFamily="2" charset="2"/>
              <a:buChar char="Ø"/>
            </a:pPr>
            <a:endParaRPr lang="en-GB" sz="2200" dirty="0"/>
          </a:p>
          <a:p>
            <a:pPr marL="981075" lvl="3" indent="-342900" algn="just">
              <a:spcBef>
                <a:spcPts val="0"/>
              </a:spcBef>
            </a:pPr>
            <a:r>
              <a:rPr lang="hy-AM" dirty="0" smtClean="0">
                <a:solidFill>
                  <a:prstClr val="black"/>
                </a:solidFill>
                <a:latin typeface="Sylfaen" pitchFamily="18" charset="0"/>
              </a:rPr>
              <a:t>միջամտությունն </a:t>
            </a:r>
            <a:r>
              <a:rPr lang="hy-AM" dirty="0">
                <a:solidFill>
                  <a:prstClr val="black"/>
                </a:solidFill>
                <a:latin typeface="Sylfaen" pitchFamily="18" charset="0"/>
              </a:rPr>
              <a:t>ակնկալվում </a:t>
            </a:r>
            <a:r>
              <a:rPr lang="hy-AM" dirty="0" smtClean="0">
                <a:solidFill>
                  <a:prstClr val="black"/>
                </a:solidFill>
                <a:latin typeface="Sylfaen" pitchFamily="18" charset="0"/>
              </a:rPr>
              <a:t>է</a:t>
            </a:r>
            <a:r>
              <a:rPr lang="en-US" dirty="0" smtClean="0">
                <a:solidFill>
                  <a:prstClr val="black"/>
                </a:solidFill>
                <a:latin typeface="Sylfaen" pitchFamily="18" charset="0"/>
              </a:rPr>
              <a:t>, </a:t>
            </a:r>
            <a:r>
              <a:rPr lang="en-US" dirty="0" err="1" smtClean="0">
                <a:solidFill>
                  <a:prstClr val="black"/>
                </a:solidFill>
                <a:latin typeface="Sylfaen" pitchFamily="18" charset="0"/>
              </a:rPr>
              <a:t>որպեսզի</a:t>
            </a:r>
            <a:r>
              <a:rPr lang="en-US" dirty="0" smtClean="0">
                <a:solidFill>
                  <a:prstClr val="black"/>
                </a:solidFill>
                <a:latin typeface="Sylfaen" pitchFamily="18" charset="0"/>
              </a:rPr>
              <a:t> </a:t>
            </a:r>
            <a:r>
              <a:rPr lang="en-US" dirty="0" err="1" smtClean="0">
                <a:solidFill>
                  <a:prstClr val="black"/>
                </a:solidFill>
                <a:latin typeface="Sylfaen" pitchFamily="18" charset="0"/>
              </a:rPr>
              <a:t>ապահովվի</a:t>
            </a:r>
            <a:r>
              <a:rPr lang="en-US" dirty="0" smtClean="0">
                <a:solidFill>
                  <a:prstClr val="black"/>
                </a:solidFill>
                <a:latin typeface="Sylfaen" pitchFamily="18" charset="0"/>
              </a:rPr>
              <a:t> </a:t>
            </a:r>
            <a:r>
              <a:rPr lang="hy-AM" dirty="0" smtClean="0">
                <a:solidFill>
                  <a:prstClr val="black"/>
                </a:solidFill>
                <a:latin typeface="Sylfaen" pitchFamily="18" charset="0"/>
              </a:rPr>
              <a:t> </a:t>
            </a:r>
            <a:r>
              <a:rPr lang="hy-AM" dirty="0">
                <a:solidFill>
                  <a:prstClr val="black"/>
                </a:solidFill>
                <a:latin typeface="Sylfaen" pitchFamily="18" charset="0"/>
              </a:rPr>
              <a:t>փոխադարձ հանդուրժողականության եւ բազմակարծության </a:t>
            </a:r>
            <a:r>
              <a:rPr lang="hy-AM" dirty="0" smtClean="0">
                <a:solidFill>
                  <a:prstClr val="black"/>
                </a:solidFill>
                <a:latin typeface="Sylfaen" pitchFamily="18" charset="0"/>
              </a:rPr>
              <a:t>միջավայր</a:t>
            </a:r>
            <a:r>
              <a:rPr lang="en-US" dirty="0" smtClean="0">
                <a:solidFill>
                  <a:prstClr val="black"/>
                </a:solidFill>
                <a:latin typeface="Sylfaen" pitchFamily="18" charset="0"/>
              </a:rPr>
              <a:t> </a:t>
            </a:r>
            <a:r>
              <a:rPr lang="en-US" dirty="0" err="1" smtClean="0">
                <a:solidFill>
                  <a:prstClr val="black"/>
                </a:solidFill>
                <a:latin typeface="Sylfaen" pitchFamily="18" charset="0"/>
              </a:rPr>
              <a:t>ու</a:t>
            </a:r>
            <a:r>
              <a:rPr lang="en-US" dirty="0" smtClean="0">
                <a:solidFill>
                  <a:prstClr val="black"/>
                </a:solidFill>
                <a:latin typeface="Sylfaen" pitchFamily="18" charset="0"/>
              </a:rPr>
              <a:t> </a:t>
            </a:r>
            <a:r>
              <a:rPr lang="en-US" dirty="0" err="1" smtClean="0">
                <a:solidFill>
                  <a:prstClr val="black"/>
                </a:solidFill>
                <a:latin typeface="Sylfaen" pitchFamily="18" charset="0"/>
              </a:rPr>
              <a:t>պայմաններ</a:t>
            </a:r>
            <a:r>
              <a:rPr lang="en-US" dirty="0" smtClean="0">
                <a:solidFill>
                  <a:prstClr val="black"/>
                </a:solidFill>
                <a:latin typeface="Sylfaen" pitchFamily="18" charset="0"/>
              </a:rPr>
              <a:t>՝ </a:t>
            </a:r>
            <a:r>
              <a:rPr lang="hy-AM" dirty="0" smtClean="0">
                <a:solidFill>
                  <a:prstClr val="black"/>
                </a:solidFill>
                <a:latin typeface="Sylfaen" pitchFamily="18" charset="0"/>
              </a:rPr>
              <a:t>անհատների </a:t>
            </a:r>
            <a:r>
              <a:rPr lang="hy-AM" dirty="0">
                <a:solidFill>
                  <a:prstClr val="black"/>
                </a:solidFill>
                <a:latin typeface="Sylfaen" pitchFamily="18" charset="0"/>
              </a:rPr>
              <a:t>կամ կազմակերպությունների </a:t>
            </a:r>
            <a:r>
              <a:rPr lang="en-US" dirty="0" err="1" smtClean="0">
                <a:solidFill>
                  <a:prstClr val="black"/>
                </a:solidFill>
                <a:latin typeface="Sylfaen" pitchFamily="18" charset="0"/>
              </a:rPr>
              <a:t>կողմից</a:t>
            </a:r>
            <a:r>
              <a:rPr lang="en-US" dirty="0" smtClean="0">
                <a:solidFill>
                  <a:prstClr val="black"/>
                </a:solidFill>
                <a:latin typeface="Sylfaen" pitchFamily="18" charset="0"/>
              </a:rPr>
              <a:t> </a:t>
            </a:r>
            <a:r>
              <a:rPr lang="en-US" dirty="0" err="1" smtClean="0">
                <a:solidFill>
                  <a:prstClr val="black"/>
                </a:solidFill>
                <a:latin typeface="Sylfaen" pitchFamily="18" charset="0"/>
              </a:rPr>
              <a:t>իրենց</a:t>
            </a:r>
            <a:r>
              <a:rPr lang="en-US" dirty="0" smtClean="0">
                <a:solidFill>
                  <a:prstClr val="black"/>
                </a:solidFill>
                <a:latin typeface="Sylfaen" pitchFamily="18" charset="0"/>
              </a:rPr>
              <a:t> </a:t>
            </a:r>
            <a:r>
              <a:rPr lang="hy-AM" dirty="0" smtClean="0">
                <a:solidFill>
                  <a:prstClr val="black"/>
                </a:solidFill>
                <a:latin typeface="Sylfaen" pitchFamily="18" charset="0"/>
              </a:rPr>
              <a:t>կրոնական ազատությ</a:t>
            </a:r>
            <a:r>
              <a:rPr lang="en-US" dirty="0" err="1" smtClean="0">
                <a:solidFill>
                  <a:prstClr val="black"/>
                </a:solidFill>
                <a:latin typeface="Sylfaen" pitchFamily="18" charset="0"/>
              </a:rPr>
              <a:t>ունների</a:t>
            </a:r>
            <a:r>
              <a:rPr lang="en-US" dirty="0" smtClean="0">
                <a:solidFill>
                  <a:prstClr val="black"/>
                </a:solidFill>
                <a:latin typeface="Sylfaen" pitchFamily="18" charset="0"/>
              </a:rPr>
              <a:t> </a:t>
            </a:r>
            <a:r>
              <a:rPr lang="hy-AM" dirty="0" smtClean="0">
                <a:solidFill>
                  <a:prstClr val="black"/>
                </a:solidFill>
                <a:latin typeface="Sylfaen" pitchFamily="18" charset="0"/>
              </a:rPr>
              <a:t>իրագործման համար</a:t>
            </a:r>
            <a:r>
              <a:rPr lang="en-US" dirty="0" smtClean="0">
                <a:solidFill>
                  <a:prstClr val="black"/>
                </a:solidFill>
                <a:latin typeface="Sylfaen" pitchFamily="18" charset="0"/>
              </a:rPr>
              <a:t>։</a:t>
            </a:r>
            <a:endParaRPr lang="en-GB" dirty="0">
              <a:latin typeface="Sylfaen" pitchFamily="18" charset="0"/>
            </a:endParaRPr>
          </a:p>
        </p:txBody>
      </p:sp>
      <p:sp>
        <p:nvSpPr>
          <p:cNvPr id="4"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
        <p:nvSpPr>
          <p:cNvPr id="5" name="Title 1"/>
          <p:cNvSpPr txBox="1">
            <a:spLocks/>
          </p:cNvSpPr>
          <p:nvPr/>
        </p:nvSpPr>
        <p:spPr>
          <a:xfrm>
            <a:off x="457200" y="908720"/>
            <a:ext cx="8229600"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60363" indent="-360363" algn="just">
              <a:buFont typeface="Wingdings" pitchFamily="2" charset="2"/>
              <a:buChar char="q"/>
            </a:pPr>
            <a:r>
              <a:rPr lang="en-GB" sz="2400" dirty="0" err="1">
                <a:latin typeface="Sylfaen" pitchFamily="18" charset="0"/>
              </a:rPr>
              <a:t>Մ</a:t>
            </a:r>
            <a:r>
              <a:rPr lang="en-GB" sz="2400" dirty="0" err="1" smtClean="0">
                <a:latin typeface="Sylfaen" pitchFamily="18" charset="0"/>
              </a:rPr>
              <a:t>իջամտությունը</a:t>
            </a:r>
            <a:endParaRPr lang="en-GB" sz="2400" dirty="0">
              <a:latin typeface="Sylfaen" pitchFamily="18" charset="0"/>
            </a:endParaRPr>
          </a:p>
        </p:txBody>
      </p:sp>
    </p:spTree>
    <p:extLst>
      <p:ext uri="{BB962C8B-B14F-4D97-AF65-F5344CB8AC3E}">
        <p14:creationId xmlns:p14="http://schemas.microsoft.com/office/powerpoint/2010/main" val="3667064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973" y="2348880"/>
            <a:ext cx="8229600" cy="4104456"/>
          </a:xfrm>
        </p:spPr>
        <p:txBody>
          <a:bodyPr>
            <a:normAutofit/>
          </a:bodyPr>
          <a:lstStyle/>
          <a:p>
            <a:pPr marL="523875" lvl="2" indent="-342900">
              <a:spcBef>
                <a:spcPts val="0"/>
              </a:spcBef>
              <a:buFont typeface="Wingdings" pitchFamily="2" charset="2"/>
              <a:buChar char="Ø"/>
            </a:pPr>
            <a:r>
              <a:rPr lang="en-US" sz="2200" dirty="0" smtClean="0"/>
              <a:t>օ</a:t>
            </a:r>
            <a:r>
              <a:rPr lang="en-GB" sz="2200" dirty="0" err="1" smtClean="0"/>
              <a:t>րենքով</a:t>
            </a:r>
            <a:r>
              <a:rPr lang="en-GB" sz="2200" dirty="0" smtClean="0"/>
              <a:t> </a:t>
            </a:r>
            <a:r>
              <a:rPr lang="en-GB" sz="2200" dirty="0" err="1" smtClean="0"/>
              <a:t>սահմանված</a:t>
            </a:r>
            <a:r>
              <a:rPr lang="en-GB" sz="2200" dirty="0" smtClean="0"/>
              <a:t> </a:t>
            </a:r>
            <a:r>
              <a:rPr lang="en-GB" sz="2200" dirty="0" err="1" smtClean="0"/>
              <a:t>կարգով</a:t>
            </a:r>
            <a:endParaRPr lang="en-GB" sz="2200" dirty="0" smtClean="0"/>
          </a:p>
          <a:p>
            <a:pPr marL="180975" lvl="2" indent="0">
              <a:spcBef>
                <a:spcPts val="0"/>
              </a:spcBef>
              <a:buNone/>
            </a:pPr>
            <a:endParaRPr lang="en-GB" sz="2200" dirty="0" smtClean="0"/>
          </a:p>
          <a:p>
            <a:pPr marL="523875" lvl="2" indent="-342900">
              <a:spcBef>
                <a:spcPts val="0"/>
              </a:spcBef>
              <a:buFont typeface="Wingdings" pitchFamily="2" charset="2"/>
              <a:buChar char="Ø"/>
            </a:pPr>
            <a:r>
              <a:rPr lang="en-US" sz="2200" dirty="0" smtClean="0"/>
              <a:t>ի</a:t>
            </a:r>
            <a:r>
              <a:rPr lang="en-GB" sz="2200" dirty="0" err="1" smtClean="0"/>
              <a:t>րավաչափ</a:t>
            </a:r>
            <a:r>
              <a:rPr lang="en-GB" sz="2200" dirty="0" smtClean="0"/>
              <a:t> </a:t>
            </a:r>
            <a:r>
              <a:rPr lang="en-GB" sz="2200" dirty="0" err="1" smtClean="0"/>
              <a:t>նպատակ</a:t>
            </a:r>
            <a:r>
              <a:rPr lang="en-GB" sz="2200" dirty="0" smtClean="0"/>
              <a:t> </a:t>
            </a:r>
            <a:r>
              <a:rPr lang="en-GB" sz="2200" dirty="0" err="1" smtClean="0"/>
              <a:t>հետապնդելով</a:t>
            </a:r>
            <a:endParaRPr lang="en-GB" sz="2200" dirty="0" smtClean="0"/>
          </a:p>
          <a:p>
            <a:pPr marL="180975" lvl="2" indent="0">
              <a:spcBef>
                <a:spcPts val="0"/>
              </a:spcBef>
              <a:buNone/>
            </a:pPr>
            <a:endParaRPr lang="en-GB" sz="2200" dirty="0" smtClean="0"/>
          </a:p>
          <a:p>
            <a:pPr marL="523875" lvl="2" indent="-342900">
              <a:spcBef>
                <a:spcPts val="0"/>
              </a:spcBef>
              <a:buFont typeface="Wingdings" pitchFamily="2" charset="2"/>
              <a:buChar char="Ø"/>
            </a:pPr>
            <a:r>
              <a:rPr lang="en-US" sz="2200" dirty="0"/>
              <a:t>ա</a:t>
            </a:r>
            <a:r>
              <a:rPr lang="en-GB" sz="2200" dirty="0" err="1" smtClean="0"/>
              <a:t>նհրաժեշտ</a:t>
            </a:r>
            <a:r>
              <a:rPr lang="en-GB" sz="2200" dirty="0" smtClean="0"/>
              <a:t> է </a:t>
            </a:r>
            <a:r>
              <a:rPr lang="en-GB" sz="2200" dirty="0" err="1" smtClean="0"/>
              <a:t>ժողովրդավարական</a:t>
            </a:r>
            <a:r>
              <a:rPr lang="en-GB" sz="2200" dirty="0" smtClean="0"/>
              <a:t> </a:t>
            </a:r>
            <a:r>
              <a:rPr lang="en-GB" sz="2200" dirty="0" err="1" smtClean="0"/>
              <a:t>հասարակությունում</a:t>
            </a:r>
            <a:endParaRPr lang="en-GB" sz="2200" dirty="0" smtClean="0"/>
          </a:p>
          <a:p>
            <a:pPr marL="523875" lvl="2" indent="-342900">
              <a:spcBef>
                <a:spcPts val="0"/>
              </a:spcBef>
              <a:buFont typeface="Wingdings" pitchFamily="2" charset="2"/>
              <a:buChar char="Ø"/>
            </a:pPr>
            <a:endParaRPr lang="en-GB" sz="2200" dirty="0"/>
          </a:p>
          <a:p>
            <a:pPr marL="180975" lvl="2" indent="0">
              <a:spcBef>
                <a:spcPts val="0"/>
              </a:spcBef>
              <a:buNone/>
            </a:pPr>
            <a:endParaRPr lang="en-GB" dirty="0">
              <a:latin typeface="Sylfaen" pitchFamily="18" charset="0"/>
            </a:endParaRPr>
          </a:p>
        </p:txBody>
      </p:sp>
      <p:sp>
        <p:nvSpPr>
          <p:cNvPr id="4"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
        <p:nvSpPr>
          <p:cNvPr id="5" name="Title 1"/>
          <p:cNvSpPr txBox="1">
            <a:spLocks/>
          </p:cNvSpPr>
          <p:nvPr/>
        </p:nvSpPr>
        <p:spPr>
          <a:xfrm>
            <a:off x="457200" y="908720"/>
            <a:ext cx="8229600"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60363" indent="-360363" algn="just">
              <a:buFont typeface="Wingdings" pitchFamily="2" charset="2"/>
              <a:buChar char="q"/>
            </a:pPr>
            <a:r>
              <a:rPr lang="en-GB" sz="2400" dirty="0" err="1" smtClean="0">
                <a:latin typeface="Sylfaen" pitchFamily="18" charset="0"/>
              </a:rPr>
              <a:t>Միջամտության</a:t>
            </a:r>
            <a:r>
              <a:rPr lang="en-GB" sz="2400" dirty="0" smtClean="0">
                <a:latin typeface="Sylfaen" pitchFamily="18" charset="0"/>
              </a:rPr>
              <a:t> </a:t>
            </a:r>
            <a:r>
              <a:rPr lang="en-GB" sz="2400" dirty="0" err="1" smtClean="0">
                <a:latin typeface="Sylfaen" pitchFamily="18" charset="0"/>
              </a:rPr>
              <a:t>եղանակը</a:t>
            </a:r>
            <a:r>
              <a:rPr lang="en-GB" sz="2400" dirty="0" smtClean="0">
                <a:latin typeface="Sylfaen" pitchFamily="18" charset="0"/>
              </a:rPr>
              <a:t> </a:t>
            </a:r>
            <a:endParaRPr lang="en-GB" sz="2400" dirty="0">
              <a:latin typeface="Sylfaen" pitchFamily="18" charset="0"/>
            </a:endParaRPr>
          </a:p>
        </p:txBody>
      </p:sp>
    </p:spTree>
    <p:extLst>
      <p:ext uri="{BB962C8B-B14F-4D97-AF65-F5344CB8AC3E}">
        <p14:creationId xmlns:p14="http://schemas.microsoft.com/office/powerpoint/2010/main" val="9251373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973" y="1484784"/>
            <a:ext cx="8229600" cy="5184576"/>
          </a:xfrm>
        </p:spPr>
        <p:txBody>
          <a:bodyPr>
            <a:normAutofit fontScale="92500" lnSpcReduction="10000"/>
          </a:bodyPr>
          <a:lstStyle/>
          <a:p>
            <a:pPr marL="0" lvl="0" indent="0" algn="just">
              <a:lnSpc>
                <a:spcPct val="115000"/>
              </a:lnSpc>
              <a:spcBef>
                <a:spcPts val="0"/>
              </a:spcBef>
              <a:buNone/>
            </a:pPr>
            <a:r>
              <a:rPr lang="en-US" sz="2200" dirty="0" smtClean="0">
                <a:latin typeface="Sylfaen"/>
                <a:ea typeface="Calibri"/>
                <a:cs typeface="Times New Roman"/>
              </a:rPr>
              <a:t>«</a:t>
            </a:r>
            <a:r>
              <a:rPr lang="en-US" sz="2200" dirty="0" err="1" smtClean="0">
                <a:latin typeface="Sylfaen"/>
                <a:ea typeface="Calibri"/>
                <a:cs typeface="Times New Roman"/>
              </a:rPr>
              <a:t>Օրինականության</a:t>
            </a:r>
            <a:r>
              <a:rPr lang="en-US" sz="2200" dirty="0" smtClean="0">
                <a:latin typeface="Sylfaen"/>
                <a:ea typeface="Calibri"/>
                <a:cs typeface="Times New Roman"/>
              </a:rPr>
              <a:t>» </a:t>
            </a:r>
            <a:r>
              <a:rPr lang="en-US" sz="2200" dirty="0" err="1" smtClean="0">
                <a:latin typeface="Sylfaen"/>
                <a:ea typeface="Calibri"/>
                <a:cs typeface="Times New Roman"/>
              </a:rPr>
              <a:t>ընդհանուր</a:t>
            </a:r>
            <a:r>
              <a:rPr lang="en-US" sz="2200" dirty="0" smtClean="0">
                <a:latin typeface="Sylfaen"/>
                <a:ea typeface="Calibri"/>
                <a:cs typeface="Times New Roman"/>
              </a:rPr>
              <a:t> </a:t>
            </a:r>
            <a:r>
              <a:rPr lang="en-US" sz="2200" dirty="0" err="1" smtClean="0">
                <a:latin typeface="Sylfaen"/>
                <a:ea typeface="Calibri"/>
                <a:cs typeface="Times New Roman"/>
              </a:rPr>
              <a:t>սկզբունք</a:t>
            </a:r>
            <a:endParaRPr lang="en-US" sz="2200" dirty="0" smtClean="0">
              <a:latin typeface="Sylfaen"/>
              <a:ea typeface="Calibri"/>
              <a:cs typeface="Times New Roman"/>
            </a:endParaRPr>
          </a:p>
          <a:p>
            <a:pPr marL="0" lvl="0" indent="0" algn="just">
              <a:lnSpc>
                <a:spcPct val="115000"/>
              </a:lnSpc>
              <a:spcBef>
                <a:spcPts val="0"/>
              </a:spcBef>
              <a:buNone/>
            </a:pPr>
            <a:endParaRPr lang="en-US" sz="2200" dirty="0">
              <a:latin typeface="Sylfaen"/>
              <a:ea typeface="Calibri"/>
              <a:cs typeface="Times New Roman"/>
            </a:endParaRPr>
          </a:p>
          <a:p>
            <a:pPr lvl="0" algn="just">
              <a:lnSpc>
                <a:spcPct val="115000"/>
              </a:lnSpc>
              <a:spcBef>
                <a:spcPts val="0"/>
              </a:spcBef>
              <a:buFont typeface="Wingdings" pitchFamily="2" charset="2"/>
              <a:buChar char="Ø"/>
            </a:pPr>
            <a:r>
              <a:rPr lang="en-US" sz="2200" dirty="0" err="1">
                <a:latin typeface="Sylfaen"/>
                <a:ea typeface="Calibri"/>
                <a:cs typeface="Times New Roman"/>
              </a:rPr>
              <a:t>օ</a:t>
            </a:r>
            <a:r>
              <a:rPr lang="en-US" sz="2200" dirty="0" err="1" smtClean="0">
                <a:latin typeface="Sylfaen"/>
                <a:ea typeface="Calibri"/>
                <a:cs typeface="Times New Roman"/>
              </a:rPr>
              <a:t>րենքի</a:t>
            </a:r>
            <a:r>
              <a:rPr lang="en-US" sz="2200" dirty="0" smtClean="0">
                <a:latin typeface="Sylfaen"/>
                <a:ea typeface="Calibri"/>
                <a:cs typeface="Times New Roman"/>
              </a:rPr>
              <a:t> </a:t>
            </a:r>
            <a:r>
              <a:rPr lang="en-US" sz="2200" dirty="0" err="1" smtClean="0">
                <a:latin typeface="Sylfaen"/>
                <a:ea typeface="Calibri"/>
                <a:cs typeface="Times New Roman"/>
              </a:rPr>
              <a:t>առկայություն</a:t>
            </a:r>
            <a:r>
              <a:rPr lang="en-US" sz="2200" dirty="0" smtClean="0">
                <a:latin typeface="Sylfaen"/>
                <a:ea typeface="Calibri"/>
                <a:cs typeface="Times New Roman"/>
              </a:rPr>
              <a:t>՝</a:t>
            </a:r>
          </a:p>
          <a:p>
            <a:pPr marL="631825" lvl="0" indent="-271463" algn="just">
              <a:lnSpc>
                <a:spcPct val="115000"/>
              </a:lnSpc>
              <a:spcBef>
                <a:spcPts val="0"/>
              </a:spcBef>
              <a:buFont typeface="Symbol"/>
              <a:buChar char=""/>
            </a:pPr>
            <a:endParaRPr lang="en-US" sz="2200" dirty="0" smtClean="0">
              <a:latin typeface="Sylfaen"/>
              <a:ea typeface="Calibri"/>
              <a:cs typeface="Times New Roman"/>
            </a:endParaRPr>
          </a:p>
          <a:p>
            <a:pPr marL="631825" lvl="0" indent="-271463" algn="just">
              <a:lnSpc>
                <a:spcPct val="115000"/>
              </a:lnSpc>
              <a:spcBef>
                <a:spcPts val="0"/>
              </a:spcBef>
              <a:buFont typeface="Symbol"/>
              <a:buChar char=""/>
            </a:pPr>
            <a:r>
              <a:rPr lang="en-US" sz="1900" dirty="0" err="1" smtClean="0">
                <a:latin typeface="Sylfaen"/>
                <a:ea typeface="Calibri"/>
                <a:cs typeface="Times New Roman"/>
              </a:rPr>
              <a:t>օրենսդրական</a:t>
            </a:r>
            <a:r>
              <a:rPr lang="en-US" sz="1900" dirty="0" smtClean="0">
                <a:latin typeface="Sylfaen"/>
                <a:ea typeface="Calibri"/>
                <a:cs typeface="Times New Roman"/>
              </a:rPr>
              <a:t> </a:t>
            </a:r>
            <a:r>
              <a:rPr lang="en-US" sz="1900" dirty="0" err="1" smtClean="0">
                <a:latin typeface="Sylfaen"/>
                <a:ea typeface="Calibri"/>
                <a:cs typeface="Times New Roman"/>
              </a:rPr>
              <a:t>նորմ</a:t>
            </a:r>
            <a:endParaRPr lang="en-US" sz="1900" dirty="0" smtClean="0">
              <a:latin typeface="Sylfaen"/>
              <a:ea typeface="Calibri"/>
              <a:cs typeface="Times New Roman"/>
            </a:endParaRPr>
          </a:p>
          <a:p>
            <a:pPr marL="631825" lvl="0" indent="-271463" algn="just">
              <a:lnSpc>
                <a:spcPct val="115000"/>
              </a:lnSpc>
              <a:spcBef>
                <a:spcPts val="0"/>
              </a:spcBef>
              <a:buFont typeface="Symbol"/>
              <a:buChar char=""/>
            </a:pPr>
            <a:r>
              <a:rPr lang="en-US" sz="1900" dirty="0" err="1" smtClean="0">
                <a:latin typeface="Sylfaen"/>
                <a:ea typeface="Calibri"/>
                <a:cs typeface="Times New Roman"/>
              </a:rPr>
              <a:t>ցանկացած</a:t>
            </a:r>
            <a:r>
              <a:rPr lang="en-US" sz="1900" dirty="0" smtClean="0">
                <a:latin typeface="Sylfaen"/>
                <a:ea typeface="Calibri"/>
                <a:cs typeface="Times New Roman"/>
              </a:rPr>
              <a:t> </a:t>
            </a:r>
            <a:r>
              <a:rPr lang="en-US" sz="1900" dirty="0" err="1">
                <a:latin typeface="Sylfaen"/>
                <a:ea typeface="Calibri"/>
                <a:cs typeface="Times New Roman"/>
              </a:rPr>
              <a:t>նորմատիվ</a:t>
            </a:r>
            <a:r>
              <a:rPr lang="en-US" sz="1900" dirty="0">
                <a:latin typeface="Sylfaen"/>
                <a:ea typeface="Calibri"/>
                <a:cs typeface="Times New Roman"/>
              </a:rPr>
              <a:t> </a:t>
            </a:r>
            <a:r>
              <a:rPr lang="en-US" sz="1900" dirty="0" err="1">
                <a:latin typeface="Sylfaen"/>
                <a:ea typeface="Calibri"/>
                <a:cs typeface="Times New Roman"/>
              </a:rPr>
              <a:t>իրավական</a:t>
            </a:r>
            <a:r>
              <a:rPr lang="en-US" sz="1900" dirty="0">
                <a:latin typeface="Sylfaen"/>
                <a:ea typeface="Calibri"/>
                <a:cs typeface="Times New Roman"/>
              </a:rPr>
              <a:t> </a:t>
            </a:r>
            <a:r>
              <a:rPr lang="en-US" sz="1900" dirty="0" err="1" smtClean="0">
                <a:latin typeface="Sylfaen"/>
                <a:ea typeface="Calibri"/>
                <a:cs typeface="Times New Roman"/>
              </a:rPr>
              <a:t>ակտ</a:t>
            </a:r>
            <a:endParaRPr lang="en-US" sz="1900" dirty="0" smtClean="0">
              <a:latin typeface="Sylfaen"/>
              <a:ea typeface="Calibri"/>
              <a:cs typeface="Times New Roman"/>
            </a:endParaRPr>
          </a:p>
          <a:p>
            <a:pPr marL="631825" lvl="0" indent="-271463" algn="just">
              <a:lnSpc>
                <a:spcPct val="115000"/>
              </a:lnSpc>
              <a:spcBef>
                <a:spcPts val="0"/>
              </a:spcBef>
              <a:spcAft>
                <a:spcPts val="1000"/>
              </a:spcAft>
              <a:buFont typeface="Symbol"/>
              <a:buChar char=""/>
            </a:pPr>
            <a:r>
              <a:rPr lang="en-US" sz="1900" dirty="0" err="1" smtClean="0">
                <a:latin typeface="Sylfaen"/>
                <a:ea typeface="Calibri"/>
                <a:cs typeface="Times New Roman"/>
              </a:rPr>
              <a:t>նախադեպ</a:t>
            </a:r>
            <a:r>
              <a:rPr lang="en-US" sz="1900" dirty="0" smtClean="0">
                <a:latin typeface="Sylfaen"/>
                <a:ea typeface="Calibri"/>
                <a:cs typeface="Times New Roman"/>
              </a:rPr>
              <a:t> </a:t>
            </a:r>
            <a:r>
              <a:rPr lang="en-US" sz="1900" dirty="0" err="1">
                <a:latin typeface="Sylfaen"/>
                <a:ea typeface="Calibri"/>
                <a:cs typeface="Times New Roman"/>
              </a:rPr>
              <a:t>կամ</a:t>
            </a:r>
            <a:r>
              <a:rPr lang="en-US" sz="1900" dirty="0">
                <a:latin typeface="Sylfaen"/>
                <a:ea typeface="Calibri"/>
                <a:cs typeface="Times New Roman"/>
              </a:rPr>
              <a:t> </a:t>
            </a:r>
            <a:r>
              <a:rPr lang="en-US" sz="1900" dirty="0" err="1">
                <a:latin typeface="Sylfaen"/>
                <a:ea typeface="Calibri"/>
                <a:cs typeface="Times New Roman"/>
              </a:rPr>
              <a:t>դատական</a:t>
            </a:r>
            <a:r>
              <a:rPr lang="en-US" sz="1900" dirty="0">
                <a:latin typeface="Sylfaen"/>
                <a:ea typeface="Calibri"/>
                <a:cs typeface="Times New Roman"/>
              </a:rPr>
              <a:t> </a:t>
            </a:r>
            <a:r>
              <a:rPr lang="en-US" sz="1900" dirty="0" err="1">
                <a:latin typeface="Sylfaen"/>
                <a:ea typeface="Calibri"/>
                <a:cs typeface="Times New Roman"/>
              </a:rPr>
              <a:t>պրակտիկա</a:t>
            </a:r>
            <a:endParaRPr lang="en-US" sz="1900" dirty="0">
              <a:ea typeface="Calibri"/>
              <a:cs typeface="Times New Roman"/>
            </a:endParaRPr>
          </a:p>
          <a:p>
            <a:pPr lvl="0" algn="just">
              <a:lnSpc>
                <a:spcPct val="115000"/>
              </a:lnSpc>
              <a:spcBef>
                <a:spcPts val="0"/>
              </a:spcBef>
              <a:buFont typeface="Wingdings" pitchFamily="2" charset="2"/>
              <a:buChar char="Ø"/>
            </a:pPr>
            <a:endParaRPr lang="en-US" sz="2200" dirty="0" smtClean="0">
              <a:solidFill>
                <a:prstClr val="black"/>
              </a:solidFill>
              <a:latin typeface="Sylfaen"/>
              <a:ea typeface="Calibri"/>
              <a:cs typeface="Times New Roman"/>
            </a:endParaRPr>
          </a:p>
          <a:p>
            <a:pPr lvl="0" algn="just">
              <a:lnSpc>
                <a:spcPct val="115000"/>
              </a:lnSpc>
              <a:spcBef>
                <a:spcPts val="0"/>
              </a:spcBef>
              <a:buFont typeface="Wingdings" pitchFamily="2" charset="2"/>
              <a:buChar char="Ø"/>
            </a:pPr>
            <a:r>
              <a:rPr lang="en-US" sz="2200" dirty="0" err="1" smtClean="0">
                <a:solidFill>
                  <a:prstClr val="black"/>
                </a:solidFill>
                <a:latin typeface="Sylfaen"/>
                <a:ea typeface="Calibri"/>
                <a:cs typeface="Times New Roman"/>
              </a:rPr>
              <a:t>Օրենքի</a:t>
            </a:r>
            <a:r>
              <a:rPr lang="en-US" sz="2200" dirty="0" smtClean="0">
                <a:solidFill>
                  <a:prstClr val="black"/>
                </a:solidFill>
                <a:latin typeface="Sylfaen"/>
                <a:ea typeface="Calibri"/>
                <a:cs typeface="Times New Roman"/>
              </a:rPr>
              <a:t> </a:t>
            </a:r>
            <a:r>
              <a:rPr lang="en-US" sz="2200" dirty="0" err="1" smtClean="0">
                <a:solidFill>
                  <a:prstClr val="black"/>
                </a:solidFill>
                <a:latin typeface="Sylfaen"/>
                <a:ea typeface="Calibri"/>
                <a:cs typeface="Times New Roman"/>
              </a:rPr>
              <a:t>որոշակիություն</a:t>
            </a:r>
            <a:endParaRPr lang="en-US" sz="2200" dirty="0">
              <a:solidFill>
                <a:prstClr val="black"/>
              </a:solidFill>
              <a:latin typeface="Sylfaen"/>
              <a:ea typeface="Calibri"/>
              <a:cs typeface="Times New Roman"/>
            </a:endParaRPr>
          </a:p>
          <a:p>
            <a:pPr marL="631825" lvl="0" indent="-271463" algn="just">
              <a:lnSpc>
                <a:spcPct val="115000"/>
              </a:lnSpc>
              <a:spcBef>
                <a:spcPts val="0"/>
              </a:spcBef>
              <a:buFont typeface="Symbol"/>
              <a:buChar char=""/>
            </a:pPr>
            <a:endParaRPr lang="en-US" sz="2200" dirty="0" smtClean="0">
              <a:latin typeface="Sylfaen"/>
              <a:ea typeface="Calibri"/>
              <a:cs typeface="Times New Roman"/>
            </a:endParaRPr>
          </a:p>
          <a:p>
            <a:pPr marL="631825" lvl="0" indent="-271463" algn="just">
              <a:lnSpc>
                <a:spcPct val="115000"/>
              </a:lnSpc>
              <a:spcBef>
                <a:spcPts val="0"/>
              </a:spcBef>
              <a:buFont typeface="Symbol"/>
              <a:buChar char=""/>
            </a:pPr>
            <a:r>
              <a:rPr lang="hy-AM" sz="2000" dirty="0" smtClean="0">
                <a:latin typeface="Sylfaen"/>
                <a:ea typeface="Calibri"/>
                <a:cs typeface="Times New Roman"/>
              </a:rPr>
              <a:t>Ի</a:t>
            </a:r>
            <a:r>
              <a:rPr lang="en-US" sz="2000" dirty="0" err="1" smtClean="0">
                <a:latin typeface="Sylfaen"/>
                <a:ea typeface="Calibri"/>
                <a:cs typeface="Times New Roman"/>
              </a:rPr>
              <a:t>րավական</a:t>
            </a:r>
            <a:r>
              <a:rPr lang="en-US" sz="2000" dirty="0" smtClean="0">
                <a:latin typeface="Sylfaen"/>
                <a:ea typeface="Calibri"/>
                <a:cs typeface="Times New Roman"/>
              </a:rPr>
              <a:t> </a:t>
            </a:r>
            <a:r>
              <a:rPr lang="en-US" sz="2000" dirty="0" err="1" smtClean="0">
                <a:latin typeface="Sylfaen"/>
                <a:ea typeface="Calibri"/>
                <a:cs typeface="Times New Roman"/>
              </a:rPr>
              <a:t>որոշակիության</a:t>
            </a:r>
            <a:r>
              <a:rPr lang="en-US" sz="2000" dirty="0" smtClean="0">
                <a:latin typeface="Sylfaen"/>
                <a:ea typeface="Calibri"/>
                <a:cs typeface="Times New Roman"/>
              </a:rPr>
              <a:t> </a:t>
            </a:r>
            <a:r>
              <a:rPr lang="en-US" sz="2000" dirty="0" err="1" smtClean="0">
                <a:latin typeface="Sylfaen"/>
                <a:ea typeface="Calibri"/>
                <a:cs typeface="Times New Roman"/>
              </a:rPr>
              <a:t>ընդհանուր</a:t>
            </a:r>
            <a:r>
              <a:rPr lang="en-US" sz="2000" dirty="0" smtClean="0">
                <a:latin typeface="Sylfaen"/>
                <a:ea typeface="Calibri"/>
                <a:cs typeface="Times New Roman"/>
              </a:rPr>
              <a:t> </a:t>
            </a:r>
            <a:r>
              <a:rPr lang="en-US" sz="2000" dirty="0" err="1" smtClean="0">
                <a:latin typeface="Sylfaen"/>
                <a:ea typeface="Calibri"/>
                <a:cs typeface="Times New Roman"/>
              </a:rPr>
              <a:t>սկզբունք</a:t>
            </a:r>
            <a:endParaRPr lang="en-US" sz="2000" dirty="0" smtClean="0">
              <a:latin typeface="Sylfaen"/>
              <a:ea typeface="Calibri"/>
              <a:cs typeface="Times New Roman"/>
            </a:endParaRPr>
          </a:p>
          <a:p>
            <a:pPr marL="1046162" lvl="1" algn="just">
              <a:lnSpc>
                <a:spcPct val="115000"/>
              </a:lnSpc>
              <a:spcBef>
                <a:spcPts val="0"/>
              </a:spcBef>
              <a:buFont typeface="Courier New" pitchFamily="49" charset="0"/>
              <a:buChar char="o"/>
            </a:pPr>
            <a:endParaRPr lang="en-US" sz="1800" dirty="0" smtClean="0">
              <a:latin typeface="Sylfaen"/>
              <a:ea typeface="Calibri"/>
              <a:cs typeface="Times New Roman"/>
            </a:endParaRPr>
          </a:p>
          <a:p>
            <a:pPr marL="1046162" lvl="1" algn="just">
              <a:lnSpc>
                <a:spcPct val="115000"/>
              </a:lnSpc>
              <a:spcBef>
                <a:spcPts val="0"/>
              </a:spcBef>
              <a:buFont typeface="Courier New" pitchFamily="49" charset="0"/>
              <a:buChar char="o"/>
            </a:pPr>
            <a:r>
              <a:rPr lang="hy-AM" sz="1900" dirty="0" smtClean="0">
                <a:latin typeface="Sylfaen"/>
                <a:ea typeface="Calibri"/>
                <a:cs typeface="Times New Roman"/>
              </a:rPr>
              <a:t>Ի</a:t>
            </a:r>
            <a:r>
              <a:rPr lang="en-US" sz="1900" dirty="0" err="1" smtClean="0">
                <a:latin typeface="Sylfaen"/>
                <a:ea typeface="Calibri"/>
                <a:cs typeface="Times New Roman"/>
              </a:rPr>
              <a:t>րավաչափ</a:t>
            </a:r>
            <a:r>
              <a:rPr lang="en-US" sz="1900" dirty="0" smtClean="0">
                <a:latin typeface="Sylfaen"/>
                <a:ea typeface="Calibri"/>
                <a:cs typeface="Times New Roman"/>
              </a:rPr>
              <a:t> (</a:t>
            </a:r>
            <a:r>
              <a:rPr lang="en-US" sz="1900" dirty="0" err="1" smtClean="0">
                <a:latin typeface="Sylfaen"/>
                <a:ea typeface="Calibri"/>
                <a:cs typeface="Times New Roman"/>
              </a:rPr>
              <a:t>լեգիտիմ</a:t>
            </a:r>
            <a:r>
              <a:rPr lang="en-US" sz="1900" dirty="0" smtClean="0">
                <a:latin typeface="Sylfaen"/>
                <a:ea typeface="Calibri"/>
                <a:cs typeface="Times New Roman"/>
              </a:rPr>
              <a:t>) </a:t>
            </a:r>
            <a:r>
              <a:rPr lang="en-US" sz="1900" dirty="0" err="1" smtClean="0">
                <a:latin typeface="Sylfaen"/>
                <a:ea typeface="Calibri"/>
                <a:cs typeface="Times New Roman"/>
              </a:rPr>
              <a:t>օրենք</a:t>
            </a:r>
            <a:endParaRPr lang="en-US" sz="1900" dirty="0" smtClean="0">
              <a:latin typeface="Sylfaen"/>
              <a:ea typeface="Calibri"/>
              <a:cs typeface="Times New Roman"/>
            </a:endParaRPr>
          </a:p>
          <a:p>
            <a:pPr marL="1431925" lvl="2" indent="-271463" algn="just">
              <a:lnSpc>
                <a:spcPct val="115000"/>
              </a:lnSpc>
              <a:spcBef>
                <a:spcPts val="0"/>
              </a:spcBef>
              <a:buFont typeface="Symbol"/>
              <a:buChar char=""/>
            </a:pPr>
            <a:r>
              <a:rPr lang="en-US" sz="1900" dirty="0" err="1">
                <a:latin typeface="Sylfaen"/>
                <a:ea typeface="Calibri"/>
                <a:cs typeface="Times New Roman"/>
              </a:rPr>
              <a:t>օ</a:t>
            </a:r>
            <a:r>
              <a:rPr lang="en-US" sz="1900" dirty="0" err="1" smtClean="0">
                <a:latin typeface="Sylfaen"/>
                <a:ea typeface="Calibri"/>
                <a:cs typeface="Times New Roman"/>
              </a:rPr>
              <a:t>րենքի</a:t>
            </a:r>
            <a:r>
              <a:rPr lang="en-US" sz="1900" dirty="0" smtClean="0">
                <a:latin typeface="Sylfaen"/>
                <a:ea typeface="Calibri"/>
                <a:cs typeface="Times New Roman"/>
              </a:rPr>
              <a:t> «</a:t>
            </a:r>
            <a:r>
              <a:rPr lang="en-US" sz="1900" dirty="0" err="1" smtClean="0">
                <a:latin typeface="Sylfaen"/>
                <a:ea typeface="Calibri"/>
                <a:cs typeface="Times New Roman"/>
              </a:rPr>
              <a:t>որակ</a:t>
            </a:r>
            <a:r>
              <a:rPr lang="en-US" sz="1900" dirty="0" smtClean="0">
                <a:latin typeface="Sylfaen"/>
                <a:ea typeface="Calibri"/>
                <a:cs typeface="Times New Roman"/>
              </a:rPr>
              <a:t>» </a:t>
            </a:r>
            <a:r>
              <a:rPr lang="en-US" sz="1900" dirty="0" err="1" smtClean="0">
                <a:latin typeface="Sylfaen"/>
                <a:ea typeface="Calibri"/>
                <a:cs typeface="Times New Roman"/>
              </a:rPr>
              <a:t>հասկացությունը</a:t>
            </a:r>
            <a:endParaRPr lang="en-US" sz="1900" dirty="0" smtClean="0">
              <a:latin typeface="Sylfaen"/>
              <a:ea typeface="Calibri"/>
              <a:cs typeface="Times New Roman"/>
            </a:endParaRPr>
          </a:p>
          <a:p>
            <a:pPr marL="1960562" lvl="3" indent="-342900" algn="just">
              <a:lnSpc>
                <a:spcPct val="115000"/>
              </a:lnSpc>
              <a:spcBef>
                <a:spcPts val="0"/>
              </a:spcBef>
              <a:buFont typeface="Courier New" pitchFamily="49" charset="0"/>
              <a:buChar char="o"/>
            </a:pPr>
            <a:r>
              <a:rPr lang="en-US" sz="1900" dirty="0" err="1" smtClean="0">
                <a:latin typeface="Sylfaen"/>
                <a:ea typeface="Calibri"/>
                <a:cs typeface="Times New Roman"/>
              </a:rPr>
              <a:t>կանխատեսելիություն</a:t>
            </a:r>
            <a:r>
              <a:rPr lang="en-US" sz="1900" dirty="0" smtClean="0">
                <a:latin typeface="Sylfaen"/>
                <a:ea typeface="Calibri"/>
                <a:cs typeface="Times New Roman"/>
              </a:rPr>
              <a:t> (</a:t>
            </a:r>
            <a:r>
              <a:rPr lang="en-US" sz="1900" dirty="0" err="1" smtClean="0">
                <a:latin typeface="Sylfaen"/>
                <a:ea typeface="Calibri"/>
                <a:cs typeface="Times New Roman"/>
              </a:rPr>
              <a:t>հստակություն</a:t>
            </a:r>
            <a:r>
              <a:rPr lang="en-US" sz="1900" dirty="0" smtClean="0">
                <a:latin typeface="Sylfaen"/>
                <a:ea typeface="Calibri"/>
                <a:cs typeface="Times New Roman"/>
              </a:rPr>
              <a:t>)</a:t>
            </a:r>
          </a:p>
          <a:p>
            <a:pPr marL="1960562" lvl="3" indent="-342900" algn="just">
              <a:lnSpc>
                <a:spcPct val="115000"/>
              </a:lnSpc>
              <a:spcBef>
                <a:spcPts val="0"/>
              </a:spcBef>
              <a:buFont typeface="Courier New" pitchFamily="49" charset="0"/>
              <a:buChar char="o"/>
            </a:pPr>
            <a:r>
              <a:rPr lang="en-US" sz="1900" dirty="0">
                <a:latin typeface="Sylfaen"/>
                <a:ea typeface="Calibri"/>
                <a:cs typeface="Times New Roman"/>
              </a:rPr>
              <a:t> </a:t>
            </a:r>
            <a:r>
              <a:rPr lang="en-US" sz="1900" dirty="0" err="1" smtClean="0">
                <a:latin typeface="Sylfaen"/>
                <a:ea typeface="Calibri"/>
                <a:cs typeface="Times New Roman"/>
              </a:rPr>
              <a:t>մատչելիություն</a:t>
            </a:r>
            <a:endParaRPr lang="en-GB" sz="1900" dirty="0">
              <a:latin typeface="Sylfaen" pitchFamily="18" charset="0"/>
            </a:endParaRPr>
          </a:p>
        </p:txBody>
      </p:sp>
      <p:sp>
        <p:nvSpPr>
          <p:cNvPr id="4"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
        <p:nvSpPr>
          <p:cNvPr id="5" name="Title 1"/>
          <p:cNvSpPr txBox="1">
            <a:spLocks/>
          </p:cNvSpPr>
          <p:nvPr/>
        </p:nvSpPr>
        <p:spPr>
          <a:xfrm>
            <a:off x="467544" y="764704"/>
            <a:ext cx="8229600"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60363" indent="-360363" algn="just">
              <a:buFont typeface="Wingdings" pitchFamily="2" charset="2"/>
              <a:buChar char="q"/>
            </a:pPr>
            <a:r>
              <a:rPr lang="en-GB" sz="2400" dirty="0" err="1" smtClean="0">
                <a:latin typeface="Sylfaen" pitchFamily="18" charset="0"/>
              </a:rPr>
              <a:t>Օրենքով</a:t>
            </a:r>
            <a:r>
              <a:rPr lang="en-GB" sz="2400" dirty="0" smtClean="0">
                <a:latin typeface="Sylfaen" pitchFamily="18" charset="0"/>
              </a:rPr>
              <a:t> </a:t>
            </a:r>
            <a:r>
              <a:rPr lang="en-GB" sz="2400" dirty="0" err="1" smtClean="0">
                <a:latin typeface="Sylfaen" pitchFamily="18" charset="0"/>
              </a:rPr>
              <a:t>սահմանված</a:t>
            </a:r>
            <a:r>
              <a:rPr lang="en-GB" sz="2400" dirty="0" smtClean="0">
                <a:latin typeface="Sylfaen" pitchFamily="18" charset="0"/>
              </a:rPr>
              <a:t> </a:t>
            </a:r>
            <a:r>
              <a:rPr lang="en-GB" sz="2400" dirty="0" err="1" smtClean="0">
                <a:latin typeface="Sylfaen" pitchFamily="18" charset="0"/>
              </a:rPr>
              <a:t>կարգով</a:t>
            </a:r>
            <a:r>
              <a:rPr lang="en-GB" sz="2400" dirty="0" smtClean="0">
                <a:latin typeface="Sylfaen" pitchFamily="18" charset="0"/>
              </a:rPr>
              <a:t> </a:t>
            </a:r>
            <a:endParaRPr lang="en-GB" sz="2400" dirty="0">
              <a:latin typeface="Sylfaen" pitchFamily="18" charset="0"/>
            </a:endParaRPr>
          </a:p>
        </p:txBody>
      </p:sp>
    </p:spTree>
    <p:extLst>
      <p:ext uri="{BB962C8B-B14F-4D97-AF65-F5344CB8AC3E}">
        <p14:creationId xmlns:p14="http://schemas.microsoft.com/office/powerpoint/2010/main" val="19329683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973" y="1484784"/>
            <a:ext cx="8229600" cy="5184576"/>
          </a:xfrm>
        </p:spPr>
        <p:txBody>
          <a:bodyPr>
            <a:normAutofit/>
          </a:bodyPr>
          <a:lstStyle/>
          <a:p>
            <a:pPr marL="0" lvl="0" indent="0" algn="just">
              <a:lnSpc>
                <a:spcPct val="115000"/>
              </a:lnSpc>
              <a:spcBef>
                <a:spcPts val="0"/>
              </a:spcBef>
              <a:buNone/>
            </a:pPr>
            <a:r>
              <a:rPr lang="en-US" sz="2200" dirty="0" smtClean="0">
                <a:latin typeface="Sylfaen"/>
                <a:ea typeface="Calibri"/>
                <a:cs typeface="Times New Roman"/>
              </a:rPr>
              <a:t>9-րդ </a:t>
            </a:r>
            <a:r>
              <a:rPr lang="en-US" sz="2200" dirty="0" err="1" smtClean="0">
                <a:latin typeface="Sylfaen"/>
                <a:ea typeface="Calibri"/>
                <a:cs typeface="Times New Roman"/>
              </a:rPr>
              <a:t>հոդվածի</a:t>
            </a:r>
            <a:r>
              <a:rPr lang="en-US" sz="2200" dirty="0" smtClean="0">
                <a:latin typeface="Sylfaen"/>
                <a:ea typeface="Calibri"/>
                <a:cs typeface="Times New Roman"/>
              </a:rPr>
              <a:t> 2-րդ </a:t>
            </a:r>
            <a:r>
              <a:rPr lang="en-US" sz="2200" dirty="0" err="1" smtClean="0">
                <a:latin typeface="Sylfaen"/>
                <a:ea typeface="Calibri"/>
                <a:cs typeface="Times New Roman"/>
              </a:rPr>
              <a:t>մաս</a:t>
            </a:r>
            <a:endParaRPr lang="en-US" sz="2200" dirty="0" smtClean="0">
              <a:latin typeface="Sylfaen"/>
              <a:ea typeface="Calibri"/>
              <a:cs typeface="Times New Roman"/>
            </a:endParaRPr>
          </a:p>
          <a:p>
            <a:pPr marL="0" lvl="0" indent="0" algn="just">
              <a:lnSpc>
                <a:spcPct val="115000"/>
              </a:lnSpc>
              <a:spcBef>
                <a:spcPts val="0"/>
              </a:spcBef>
              <a:buNone/>
            </a:pPr>
            <a:endParaRPr lang="en-US" sz="2200" dirty="0">
              <a:latin typeface="Sylfaen"/>
              <a:ea typeface="Calibri"/>
              <a:cs typeface="Times New Roman"/>
            </a:endParaRPr>
          </a:p>
          <a:p>
            <a:pPr marL="0" lvl="0" indent="0" algn="just">
              <a:buNone/>
            </a:pPr>
            <a:r>
              <a:rPr lang="hy-AM" sz="2000" dirty="0" smtClean="0">
                <a:solidFill>
                  <a:prstClr val="black"/>
                </a:solidFill>
              </a:rPr>
              <a:t>ի </a:t>
            </a:r>
            <a:r>
              <a:rPr lang="hy-AM" sz="2000" dirty="0">
                <a:solidFill>
                  <a:prstClr val="black"/>
                </a:solidFill>
              </a:rPr>
              <a:t>պաշտպանություն </a:t>
            </a:r>
            <a:r>
              <a:rPr lang="en-US" sz="2000" dirty="0" smtClean="0">
                <a:solidFill>
                  <a:prstClr val="black"/>
                </a:solidFill>
              </a:rPr>
              <a:t>.</a:t>
            </a:r>
          </a:p>
          <a:p>
            <a:pPr marL="0" lvl="0" indent="0" algn="just">
              <a:buNone/>
            </a:pPr>
            <a:endParaRPr lang="en-US" sz="2000" dirty="0" smtClean="0">
              <a:solidFill>
                <a:prstClr val="black"/>
              </a:solidFill>
            </a:endParaRPr>
          </a:p>
          <a:p>
            <a:pPr marL="631825" lvl="0" indent="-271463" algn="just">
              <a:buFont typeface="Wingdings" pitchFamily="2" charset="2"/>
              <a:buChar char="Ø"/>
            </a:pPr>
            <a:r>
              <a:rPr lang="hy-AM" sz="2000" dirty="0" smtClean="0">
                <a:solidFill>
                  <a:prstClr val="black"/>
                </a:solidFill>
              </a:rPr>
              <a:t>հասարակական </a:t>
            </a:r>
            <a:r>
              <a:rPr lang="hy-AM" sz="2000" b="1" dirty="0">
                <a:solidFill>
                  <a:prstClr val="black"/>
                </a:solidFill>
              </a:rPr>
              <a:t>անվտանգության</a:t>
            </a:r>
            <a:r>
              <a:rPr lang="hy-AM" sz="2000" dirty="0" smtClean="0">
                <a:solidFill>
                  <a:prstClr val="black"/>
                </a:solidFill>
              </a:rPr>
              <a:t>,</a:t>
            </a:r>
            <a:endParaRPr lang="en-US" sz="2000" dirty="0" smtClean="0">
              <a:solidFill>
                <a:prstClr val="black"/>
              </a:solidFill>
            </a:endParaRPr>
          </a:p>
          <a:p>
            <a:pPr marL="631825" lvl="0" indent="-271463" algn="just">
              <a:buFont typeface="Wingdings" pitchFamily="2" charset="2"/>
              <a:buChar char="Ø"/>
            </a:pPr>
            <a:r>
              <a:rPr lang="hy-AM" sz="2000" dirty="0" smtClean="0">
                <a:solidFill>
                  <a:prstClr val="black"/>
                </a:solidFill>
              </a:rPr>
              <a:t>հասարակական </a:t>
            </a:r>
            <a:r>
              <a:rPr lang="hy-AM" sz="2000" b="1" dirty="0">
                <a:solidFill>
                  <a:prstClr val="black"/>
                </a:solidFill>
              </a:rPr>
              <a:t>կարգի</a:t>
            </a:r>
            <a:r>
              <a:rPr lang="hy-AM" sz="2000" dirty="0">
                <a:solidFill>
                  <a:prstClr val="black"/>
                </a:solidFill>
              </a:rPr>
              <a:t>, </a:t>
            </a:r>
            <a:endParaRPr lang="en-US" sz="2000" dirty="0" smtClean="0">
              <a:solidFill>
                <a:prstClr val="black"/>
              </a:solidFill>
            </a:endParaRPr>
          </a:p>
          <a:p>
            <a:pPr marL="631825" lvl="0" indent="-271463" algn="just">
              <a:buFont typeface="Wingdings" pitchFamily="2" charset="2"/>
              <a:buChar char="Ø"/>
            </a:pPr>
            <a:r>
              <a:rPr lang="hy-AM" sz="2000" b="1" dirty="0" smtClean="0">
                <a:solidFill>
                  <a:prstClr val="black"/>
                </a:solidFill>
              </a:rPr>
              <a:t>առողջության</a:t>
            </a:r>
            <a:r>
              <a:rPr lang="hy-AM" sz="2000" dirty="0" smtClean="0">
                <a:solidFill>
                  <a:prstClr val="black"/>
                </a:solidFill>
              </a:rPr>
              <a:t> </a:t>
            </a:r>
            <a:endParaRPr lang="en-US" sz="2000" dirty="0" smtClean="0">
              <a:solidFill>
                <a:prstClr val="black"/>
              </a:solidFill>
            </a:endParaRPr>
          </a:p>
          <a:p>
            <a:pPr marL="631825" lvl="0" indent="-271463" algn="just">
              <a:buFont typeface="Wingdings" pitchFamily="2" charset="2"/>
              <a:buChar char="Ø"/>
            </a:pPr>
            <a:r>
              <a:rPr lang="hy-AM" sz="2000" b="1" dirty="0" smtClean="0">
                <a:solidFill>
                  <a:prstClr val="black"/>
                </a:solidFill>
              </a:rPr>
              <a:t>բարոյականության</a:t>
            </a:r>
            <a:r>
              <a:rPr lang="hy-AM" sz="2000" dirty="0" smtClean="0">
                <a:solidFill>
                  <a:prstClr val="black"/>
                </a:solidFill>
              </a:rPr>
              <a:t> </a:t>
            </a:r>
            <a:endParaRPr lang="en-US" sz="2000" dirty="0" smtClean="0">
              <a:solidFill>
                <a:prstClr val="black"/>
              </a:solidFill>
            </a:endParaRPr>
          </a:p>
          <a:p>
            <a:pPr marL="631825" lvl="0" indent="-271463" algn="just">
              <a:buFont typeface="Wingdings" pitchFamily="2" charset="2"/>
              <a:buChar char="Ø"/>
            </a:pPr>
            <a:r>
              <a:rPr lang="hy-AM" sz="2000" dirty="0" smtClean="0">
                <a:solidFill>
                  <a:prstClr val="black"/>
                </a:solidFill>
              </a:rPr>
              <a:t>այլ </a:t>
            </a:r>
            <a:r>
              <a:rPr lang="hy-AM" sz="2000" dirty="0">
                <a:solidFill>
                  <a:prstClr val="black"/>
                </a:solidFill>
              </a:rPr>
              <a:t>անձանց իրավունքների եւ ազատությունների։</a:t>
            </a:r>
            <a:endParaRPr lang="en-GB" sz="2000" dirty="0">
              <a:solidFill>
                <a:prstClr val="black"/>
              </a:solidFill>
            </a:endParaRPr>
          </a:p>
          <a:p>
            <a:pPr marL="0" lvl="0" indent="0" algn="just">
              <a:lnSpc>
                <a:spcPct val="115000"/>
              </a:lnSpc>
              <a:spcBef>
                <a:spcPts val="0"/>
              </a:spcBef>
              <a:buNone/>
            </a:pPr>
            <a:endParaRPr lang="en-US" sz="2200" dirty="0" smtClean="0">
              <a:latin typeface="Sylfaen"/>
              <a:ea typeface="Calibri"/>
              <a:cs typeface="Times New Roman"/>
            </a:endParaRPr>
          </a:p>
          <a:p>
            <a:pPr marL="0" lvl="0" indent="0" algn="just">
              <a:lnSpc>
                <a:spcPct val="115000"/>
              </a:lnSpc>
              <a:spcBef>
                <a:spcPts val="0"/>
              </a:spcBef>
              <a:buNone/>
            </a:pPr>
            <a:r>
              <a:rPr lang="en-US" sz="2200" dirty="0" smtClean="0">
                <a:latin typeface="Sylfaen"/>
                <a:ea typeface="Calibri"/>
                <a:cs typeface="Times New Roman"/>
              </a:rPr>
              <a:t>(</a:t>
            </a:r>
            <a:r>
              <a:rPr lang="en-US" sz="2200" dirty="0" err="1" smtClean="0">
                <a:latin typeface="Sylfaen"/>
                <a:ea typeface="Calibri"/>
                <a:cs typeface="Times New Roman"/>
              </a:rPr>
              <a:t>հմմտ</a:t>
            </a:r>
            <a:r>
              <a:rPr lang="en-US" sz="2200" dirty="0" smtClean="0">
                <a:latin typeface="Sylfaen"/>
                <a:ea typeface="Calibri"/>
                <a:cs typeface="Times New Roman"/>
              </a:rPr>
              <a:t>. </a:t>
            </a:r>
            <a:r>
              <a:rPr lang="en-US" sz="2200" dirty="0" err="1" smtClean="0">
                <a:latin typeface="Sylfaen"/>
                <a:ea typeface="Calibri"/>
                <a:cs typeface="Times New Roman"/>
              </a:rPr>
              <a:t>Սահմանադրության</a:t>
            </a:r>
            <a:r>
              <a:rPr lang="en-US" sz="2200" dirty="0" smtClean="0">
                <a:latin typeface="Sylfaen"/>
                <a:ea typeface="Calibri"/>
                <a:cs typeface="Times New Roman"/>
              </a:rPr>
              <a:t> 26-րդ </a:t>
            </a:r>
            <a:r>
              <a:rPr lang="en-US" sz="2200" dirty="0" err="1" smtClean="0">
                <a:latin typeface="Sylfaen"/>
                <a:ea typeface="Calibri"/>
                <a:cs typeface="Times New Roman"/>
              </a:rPr>
              <a:t>հոդվածի</a:t>
            </a:r>
            <a:r>
              <a:rPr lang="en-US" sz="2200" dirty="0" smtClean="0">
                <a:latin typeface="Sylfaen"/>
                <a:ea typeface="Calibri"/>
                <a:cs typeface="Times New Roman"/>
              </a:rPr>
              <a:t> 2-րդ </a:t>
            </a:r>
            <a:r>
              <a:rPr lang="en-US" sz="2200" dirty="0" err="1" smtClean="0">
                <a:latin typeface="Sylfaen"/>
                <a:ea typeface="Calibri"/>
                <a:cs typeface="Times New Roman"/>
              </a:rPr>
              <a:t>մաս</a:t>
            </a:r>
            <a:r>
              <a:rPr lang="en-US" sz="2200" dirty="0" smtClean="0">
                <a:latin typeface="Sylfaen"/>
                <a:ea typeface="Calibri"/>
                <a:cs typeface="Times New Roman"/>
              </a:rPr>
              <a:t>)</a:t>
            </a:r>
            <a:endParaRPr lang="en-US" sz="2200" dirty="0">
              <a:latin typeface="Sylfaen"/>
              <a:ea typeface="Calibri"/>
              <a:cs typeface="Times New Roman"/>
            </a:endParaRPr>
          </a:p>
        </p:txBody>
      </p:sp>
      <p:sp>
        <p:nvSpPr>
          <p:cNvPr id="4"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
        <p:nvSpPr>
          <p:cNvPr id="5" name="Title 1"/>
          <p:cNvSpPr txBox="1">
            <a:spLocks/>
          </p:cNvSpPr>
          <p:nvPr/>
        </p:nvSpPr>
        <p:spPr>
          <a:xfrm>
            <a:off x="467544" y="782433"/>
            <a:ext cx="8229600"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60363" indent="-360363" algn="just">
              <a:buFont typeface="Wingdings" pitchFamily="2" charset="2"/>
              <a:buChar char="q"/>
            </a:pPr>
            <a:r>
              <a:rPr lang="en-GB" sz="2400" dirty="0" err="1" smtClean="0">
                <a:latin typeface="Sylfaen" pitchFamily="18" charset="0"/>
              </a:rPr>
              <a:t>Իրավաչափ</a:t>
            </a:r>
            <a:r>
              <a:rPr lang="en-GB" sz="2400" dirty="0" smtClean="0">
                <a:latin typeface="Sylfaen" pitchFamily="18" charset="0"/>
              </a:rPr>
              <a:t> </a:t>
            </a:r>
            <a:r>
              <a:rPr lang="en-GB" sz="2400" dirty="0" err="1" smtClean="0">
                <a:latin typeface="Sylfaen" pitchFamily="18" charset="0"/>
              </a:rPr>
              <a:t>նպատակը</a:t>
            </a:r>
            <a:r>
              <a:rPr lang="en-GB" sz="2400" dirty="0" smtClean="0">
                <a:latin typeface="Sylfaen" pitchFamily="18" charset="0"/>
              </a:rPr>
              <a:t> </a:t>
            </a:r>
            <a:endParaRPr lang="en-GB" sz="2400" dirty="0">
              <a:latin typeface="Sylfaen" pitchFamily="18" charset="0"/>
            </a:endParaRPr>
          </a:p>
        </p:txBody>
      </p:sp>
    </p:spTree>
    <p:extLst>
      <p:ext uri="{BB962C8B-B14F-4D97-AF65-F5344CB8AC3E}">
        <p14:creationId xmlns:p14="http://schemas.microsoft.com/office/powerpoint/2010/main" val="3313895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972" y="1484784"/>
            <a:ext cx="8450507" cy="5184576"/>
          </a:xfrm>
        </p:spPr>
        <p:txBody>
          <a:bodyPr>
            <a:normAutofit/>
          </a:bodyPr>
          <a:lstStyle/>
          <a:p>
            <a:pPr lvl="0">
              <a:lnSpc>
                <a:spcPct val="115000"/>
              </a:lnSpc>
              <a:spcBef>
                <a:spcPts val="0"/>
              </a:spcBef>
              <a:buFont typeface="Symbol"/>
              <a:buChar char=""/>
            </a:pPr>
            <a:endParaRPr lang="en-US" sz="2200" dirty="0" smtClean="0">
              <a:latin typeface="Sylfaen"/>
              <a:ea typeface="Calibri"/>
              <a:cs typeface="Times New Roman"/>
            </a:endParaRPr>
          </a:p>
          <a:p>
            <a:pPr lvl="0">
              <a:lnSpc>
                <a:spcPct val="115000"/>
              </a:lnSpc>
              <a:spcBef>
                <a:spcPts val="0"/>
              </a:spcBef>
              <a:buFont typeface="Symbol"/>
              <a:buChar char=""/>
            </a:pPr>
            <a:r>
              <a:rPr lang="en-US" sz="2200" dirty="0" err="1" smtClean="0">
                <a:latin typeface="Sylfaen"/>
                <a:ea typeface="Calibri"/>
                <a:cs typeface="Times New Roman"/>
              </a:rPr>
              <a:t>հրատապ</a:t>
            </a:r>
            <a:r>
              <a:rPr lang="en-US" sz="2200" dirty="0" smtClean="0">
                <a:latin typeface="Sylfaen"/>
                <a:ea typeface="Calibri"/>
                <a:cs typeface="Times New Roman"/>
              </a:rPr>
              <a:t> </a:t>
            </a:r>
            <a:r>
              <a:rPr lang="en-US" sz="2200" dirty="0" err="1">
                <a:latin typeface="Sylfaen"/>
                <a:ea typeface="Calibri"/>
                <a:cs typeface="Times New Roman"/>
              </a:rPr>
              <a:t>հասարակական</a:t>
            </a:r>
            <a:r>
              <a:rPr lang="en-US" sz="2200" dirty="0">
                <a:latin typeface="Sylfaen"/>
                <a:ea typeface="Calibri"/>
                <a:cs typeface="Times New Roman"/>
              </a:rPr>
              <a:t> </a:t>
            </a:r>
            <a:r>
              <a:rPr lang="en-US" sz="2200" dirty="0" err="1" smtClean="0">
                <a:latin typeface="Sylfaen"/>
                <a:ea typeface="Calibri"/>
                <a:cs typeface="Times New Roman"/>
              </a:rPr>
              <a:t>պահանջի</a:t>
            </a:r>
            <a:r>
              <a:rPr lang="en-US" sz="2200" dirty="0" smtClean="0">
                <a:latin typeface="Sylfaen"/>
                <a:ea typeface="Calibri"/>
                <a:cs typeface="Times New Roman"/>
              </a:rPr>
              <a:t> </a:t>
            </a:r>
            <a:r>
              <a:rPr lang="en-US" sz="2200" dirty="0" err="1" smtClean="0">
                <a:latin typeface="Sylfaen"/>
                <a:ea typeface="Calibri"/>
                <a:cs typeface="Times New Roman"/>
              </a:rPr>
              <a:t>առկայություն</a:t>
            </a:r>
            <a:endParaRPr lang="en-US" sz="2200" dirty="0">
              <a:ea typeface="Calibri"/>
              <a:cs typeface="Times New Roman"/>
            </a:endParaRPr>
          </a:p>
          <a:p>
            <a:pPr lvl="0">
              <a:lnSpc>
                <a:spcPct val="115000"/>
              </a:lnSpc>
              <a:spcBef>
                <a:spcPts val="0"/>
              </a:spcBef>
              <a:buFont typeface="Symbol"/>
              <a:buChar char=""/>
            </a:pPr>
            <a:endParaRPr lang="en-US" sz="2200" dirty="0" smtClean="0">
              <a:latin typeface="Sylfaen"/>
              <a:ea typeface="Calibri"/>
              <a:cs typeface="Times New Roman"/>
            </a:endParaRPr>
          </a:p>
          <a:p>
            <a:pPr lvl="0">
              <a:lnSpc>
                <a:spcPct val="115000"/>
              </a:lnSpc>
              <a:spcBef>
                <a:spcPts val="0"/>
              </a:spcBef>
              <a:buFont typeface="Symbol"/>
              <a:buChar char=""/>
            </a:pPr>
            <a:r>
              <a:rPr lang="en-US" sz="2200" dirty="0" err="1" smtClean="0">
                <a:latin typeface="Sylfaen"/>
                <a:ea typeface="Calibri"/>
                <a:cs typeface="Times New Roman"/>
              </a:rPr>
              <a:t>համաչափ</a:t>
            </a:r>
            <a:r>
              <a:rPr lang="en-US" sz="2200" dirty="0" smtClean="0">
                <a:latin typeface="Sylfaen"/>
                <a:ea typeface="Calibri"/>
                <a:cs typeface="Times New Roman"/>
              </a:rPr>
              <a:t> </a:t>
            </a:r>
            <a:r>
              <a:rPr lang="en-US" sz="2200" dirty="0" err="1" smtClean="0">
                <a:latin typeface="Sylfaen"/>
                <a:ea typeface="Calibri"/>
                <a:cs typeface="Times New Roman"/>
              </a:rPr>
              <a:t>միջոցներ</a:t>
            </a:r>
            <a:endParaRPr lang="en-US" sz="2200" dirty="0">
              <a:ea typeface="Calibri"/>
              <a:cs typeface="Times New Roman"/>
            </a:endParaRPr>
          </a:p>
          <a:p>
            <a:pPr lvl="1">
              <a:lnSpc>
                <a:spcPct val="115000"/>
              </a:lnSpc>
              <a:spcBef>
                <a:spcPts val="0"/>
              </a:spcBef>
              <a:buFont typeface="Courier New"/>
              <a:buChar char="o"/>
              <a:tabLst>
                <a:tab pos="1143000" algn="l"/>
              </a:tabLst>
            </a:pPr>
            <a:r>
              <a:rPr lang="en-US" sz="2000" dirty="0" err="1" smtClean="0">
                <a:latin typeface="Sylfaen"/>
                <a:ea typeface="Calibri"/>
                <a:cs typeface="Times New Roman"/>
              </a:rPr>
              <a:t>համաչափությունը</a:t>
            </a:r>
            <a:r>
              <a:rPr lang="en-US" sz="2000" dirty="0" smtClean="0">
                <a:ea typeface="Calibri"/>
                <a:cs typeface="Times New Roman"/>
              </a:rPr>
              <a:t> </a:t>
            </a:r>
            <a:r>
              <a:rPr lang="en-US" sz="2000" dirty="0" err="1">
                <a:latin typeface="Sylfaen"/>
                <a:ea typeface="Calibri"/>
                <a:cs typeface="Times New Roman"/>
              </a:rPr>
              <a:t>որպես</a:t>
            </a:r>
            <a:r>
              <a:rPr lang="en-US" sz="2000" dirty="0">
                <a:ea typeface="Calibri"/>
                <a:cs typeface="Times New Roman"/>
              </a:rPr>
              <a:t> </a:t>
            </a:r>
            <a:r>
              <a:rPr lang="en-US" sz="2000" dirty="0" err="1">
                <a:latin typeface="Sylfaen"/>
                <a:ea typeface="Calibri"/>
                <a:cs typeface="Times New Roman"/>
              </a:rPr>
              <a:t>անհատական</a:t>
            </a:r>
            <a:r>
              <a:rPr lang="en-US" sz="2000" dirty="0">
                <a:ea typeface="Calibri"/>
                <a:cs typeface="Times New Roman"/>
              </a:rPr>
              <a:t> </a:t>
            </a:r>
            <a:r>
              <a:rPr lang="en-US" sz="2000" dirty="0">
                <a:latin typeface="Sylfaen"/>
                <a:ea typeface="Calibri"/>
                <a:cs typeface="Times New Roman"/>
              </a:rPr>
              <a:t>և</a:t>
            </a:r>
            <a:r>
              <a:rPr lang="en-US" sz="2000" dirty="0">
                <a:ea typeface="Calibri"/>
                <a:cs typeface="Times New Roman"/>
              </a:rPr>
              <a:t> </a:t>
            </a:r>
            <a:r>
              <a:rPr lang="en-US" sz="2000" dirty="0" err="1">
                <a:latin typeface="Sylfaen"/>
                <a:ea typeface="Calibri"/>
                <a:cs typeface="Times New Roman"/>
              </a:rPr>
              <a:t>հասարակական</a:t>
            </a:r>
            <a:r>
              <a:rPr lang="en-US" sz="2000" dirty="0">
                <a:ea typeface="Calibri"/>
                <a:cs typeface="Times New Roman"/>
              </a:rPr>
              <a:t> </a:t>
            </a:r>
            <a:r>
              <a:rPr lang="en-US" sz="2000" dirty="0" err="1">
                <a:latin typeface="Sylfaen"/>
                <a:ea typeface="Calibri"/>
                <a:cs typeface="Times New Roman"/>
              </a:rPr>
              <a:t>շահերը</a:t>
            </a:r>
            <a:r>
              <a:rPr lang="en-US" sz="2000" dirty="0">
                <a:latin typeface="Sylfaen"/>
                <a:ea typeface="Calibri"/>
                <a:cs typeface="Times New Roman"/>
              </a:rPr>
              <a:t> </a:t>
            </a:r>
            <a:r>
              <a:rPr lang="en-US" sz="2000" dirty="0" err="1" smtClean="0">
                <a:latin typeface="Sylfaen"/>
                <a:ea typeface="Calibri"/>
                <a:cs typeface="Times New Roman"/>
              </a:rPr>
              <a:t>փոխհավասարակշռելու</a:t>
            </a:r>
            <a:r>
              <a:rPr lang="en-US" sz="2000" dirty="0" smtClean="0">
                <a:latin typeface="Sylfaen"/>
                <a:ea typeface="Calibri"/>
                <a:cs typeface="Times New Roman"/>
              </a:rPr>
              <a:t> </a:t>
            </a:r>
            <a:r>
              <a:rPr lang="en-US" sz="2000" dirty="0" err="1">
                <a:latin typeface="Sylfaen"/>
                <a:ea typeface="Calibri"/>
                <a:cs typeface="Times New Roman"/>
              </a:rPr>
              <a:t>միջոց</a:t>
            </a:r>
            <a:endParaRPr lang="en-US" sz="2000" dirty="0">
              <a:ea typeface="Calibri"/>
              <a:cs typeface="Times New Roman"/>
            </a:endParaRPr>
          </a:p>
          <a:p>
            <a:pPr lvl="0">
              <a:lnSpc>
                <a:spcPct val="115000"/>
              </a:lnSpc>
              <a:spcBef>
                <a:spcPts val="0"/>
              </a:spcBef>
              <a:buFont typeface="Symbol"/>
              <a:buChar char=""/>
            </a:pPr>
            <a:endParaRPr lang="en-US" sz="2000" dirty="0" smtClean="0">
              <a:latin typeface="Sylfaen"/>
              <a:ea typeface="Calibri"/>
              <a:cs typeface="Times New Roman"/>
            </a:endParaRPr>
          </a:p>
          <a:p>
            <a:pPr lvl="0">
              <a:lnSpc>
                <a:spcPct val="115000"/>
              </a:lnSpc>
              <a:spcBef>
                <a:spcPts val="0"/>
              </a:spcBef>
              <a:buFont typeface="Symbol"/>
              <a:buChar char=""/>
            </a:pPr>
            <a:r>
              <a:rPr lang="en-US" sz="2200" dirty="0" err="1" smtClean="0">
                <a:latin typeface="Sylfaen"/>
                <a:ea typeface="Calibri"/>
                <a:cs typeface="Times New Roman"/>
              </a:rPr>
              <a:t>վերաբերելի</a:t>
            </a:r>
            <a:r>
              <a:rPr lang="en-US" sz="2200" dirty="0" smtClean="0">
                <a:latin typeface="Sylfaen"/>
                <a:ea typeface="Calibri"/>
                <a:cs typeface="Times New Roman"/>
              </a:rPr>
              <a:t> </a:t>
            </a:r>
            <a:r>
              <a:rPr lang="en-US" sz="2200" dirty="0" err="1">
                <a:latin typeface="Sylfaen"/>
                <a:ea typeface="Calibri"/>
                <a:cs typeface="Times New Roman"/>
              </a:rPr>
              <a:t>ու</a:t>
            </a:r>
            <a:r>
              <a:rPr lang="en-US" sz="2200" dirty="0">
                <a:latin typeface="Sylfaen"/>
                <a:ea typeface="Calibri"/>
                <a:cs typeface="Times New Roman"/>
              </a:rPr>
              <a:t> </a:t>
            </a:r>
            <a:r>
              <a:rPr lang="en-US" sz="2200" dirty="0" err="1">
                <a:latin typeface="Sylfaen"/>
                <a:ea typeface="Calibri"/>
                <a:cs typeface="Times New Roman"/>
              </a:rPr>
              <a:t>բավարար</a:t>
            </a:r>
            <a:r>
              <a:rPr lang="en-US" sz="2200" dirty="0">
                <a:latin typeface="Sylfaen"/>
                <a:ea typeface="Calibri"/>
                <a:cs typeface="Times New Roman"/>
              </a:rPr>
              <a:t> </a:t>
            </a:r>
            <a:r>
              <a:rPr lang="en-US" sz="2200" dirty="0" err="1" smtClean="0">
                <a:latin typeface="Sylfaen"/>
                <a:ea typeface="Calibri"/>
                <a:cs typeface="Times New Roman"/>
              </a:rPr>
              <a:t>հիմքեր</a:t>
            </a:r>
            <a:endParaRPr lang="en-US" sz="2200" dirty="0" smtClean="0">
              <a:latin typeface="Sylfaen"/>
              <a:ea typeface="Calibri"/>
              <a:cs typeface="Times New Roman"/>
            </a:endParaRPr>
          </a:p>
          <a:p>
            <a:pPr lvl="1">
              <a:lnSpc>
                <a:spcPct val="115000"/>
              </a:lnSpc>
              <a:spcBef>
                <a:spcPts val="0"/>
              </a:spcBef>
              <a:buFont typeface="Courier New" pitchFamily="49" charset="0"/>
              <a:buChar char="o"/>
            </a:pPr>
            <a:r>
              <a:rPr lang="en-US" sz="2200" i="1" dirty="0" err="1" smtClean="0">
                <a:latin typeface="Sylfaen"/>
                <a:ea typeface="Calibri"/>
                <a:cs typeface="Times New Roman"/>
              </a:rPr>
              <a:t>ռացիոնալ</a:t>
            </a:r>
            <a:r>
              <a:rPr lang="en-US" sz="2200" dirty="0" smtClean="0">
                <a:latin typeface="Sylfaen"/>
                <a:ea typeface="Calibri"/>
                <a:cs typeface="Times New Roman"/>
              </a:rPr>
              <a:t> </a:t>
            </a:r>
            <a:r>
              <a:rPr lang="en-US" sz="2200" dirty="0" err="1">
                <a:latin typeface="Sylfaen"/>
                <a:ea typeface="Calibri"/>
                <a:cs typeface="Times New Roman"/>
              </a:rPr>
              <a:t>կապ</a:t>
            </a:r>
            <a:r>
              <a:rPr lang="en-US" sz="2200" dirty="0">
                <a:latin typeface="Sylfaen"/>
                <a:ea typeface="Calibri"/>
                <a:cs typeface="Times New Roman"/>
              </a:rPr>
              <a:t> </a:t>
            </a:r>
            <a:r>
              <a:rPr lang="en-US" sz="2200" dirty="0" err="1">
                <a:latin typeface="Sylfaen"/>
                <a:ea typeface="Calibri"/>
                <a:cs typeface="Times New Roman"/>
              </a:rPr>
              <a:t>միջոցի</a:t>
            </a:r>
            <a:r>
              <a:rPr lang="en-US" sz="2200" dirty="0">
                <a:latin typeface="Sylfaen"/>
                <a:ea typeface="Calibri"/>
                <a:cs typeface="Times New Roman"/>
              </a:rPr>
              <a:t> </a:t>
            </a:r>
            <a:r>
              <a:rPr lang="en-US" sz="2200" dirty="0" err="1">
                <a:latin typeface="Sylfaen"/>
                <a:ea typeface="Calibri"/>
                <a:cs typeface="Times New Roman"/>
              </a:rPr>
              <a:t>ու</a:t>
            </a:r>
            <a:r>
              <a:rPr lang="en-US" sz="2200" dirty="0">
                <a:latin typeface="Sylfaen"/>
                <a:ea typeface="Calibri"/>
                <a:cs typeface="Times New Roman"/>
              </a:rPr>
              <a:t> </a:t>
            </a:r>
            <a:r>
              <a:rPr lang="en-US" sz="2200" dirty="0" err="1">
                <a:latin typeface="Sylfaen"/>
                <a:ea typeface="Calibri"/>
                <a:cs typeface="Times New Roman"/>
              </a:rPr>
              <a:t>նպատակի</a:t>
            </a:r>
            <a:r>
              <a:rPr lang="en-US" sz="2200" dirty="0">
                <a:latin typeface="Sylfaen"/>
                <a:ea typeface="Calibri"/>
                <a:cs typeface="Times New Roman"/>
              </a:rPr>
              <a:t> </a:t>
            </a:r>
            <a:r>
              <a:rPr lang="en-US" sz="2200" dirty="0" err="1" smtClean="0">
                <a:latin typeface="Sylfaen"/>
                <a:ea typeface="Calibri"/>
                <a:cs typeface="Times New Roman"/>
              </a:rPr>
              <a:t>միջև</a:t>
            </a:r>
            <a:endParaRPr lang="en-US" sz="2200" dirty="0" smtClean="0">
              <a:latin typeface="Sylfaen"/>
              <a:ea typeface="Calibri"/>
              <a:cs typeface="Times New Roman"/>
            </a:endParaRPr>
          </a:p>
          <a:p>
            <a:pPr lvl="1">
              <a:lnSpc>
                <a:spcPct val="115000"/>
              </a:lnSpc>
              <a:spcBef>
                <a:spcPts val="0"/>
              </a:spcBef>
              <a:buFont typeface="Courier New" pitchFamily="49" charset="0"/>
              <a:buChar char="o"/>
            </a:pPr>
            <a:r>
              <a:rPr lang="en-US" sz="2200" i="1" dirty="0" err="1" smtClean="0">
                <a:latin typeface="Sylfaen"/>
                <a:ea typeface="Calibri"/>
                <a:cs typeface="Times New Roman"/>
              </a:rPr>
              <a:t>օբյեկտիվ</a:t>
            </a:r>
            <a:r>
              <a:rPr lang="en-US" sz="2200" dirty="0" smtClean="0">
                <a:latin typeface="Sylfaen"/>
                <a:ea typeface="Calibri"/>
                <a:cs typeface="Times New Roman"/>
              </a:rPr>
              <a:t> </a:t>
            </a:r>
            <a:r>
              <a:rPr lang="en-US" sz="2200" dirty="0" err="1" smtClean="0">
                <a:latin typeface="Sylfaen"/>
                <a:ea typeface="Calibri"/>
                <a:cs typeface="Times New Roman"/>
              </a:rPr>
              <a:t>հիմքեր</a:t>
            </a:r>
            <a:endParaRPr lang="en-US" sz="2200" dirty="0">
              <a:ea typeface="Calibri"/>
              <a:cs typeface="Times New Roman"/>
            </a:endParaRPr>
          </a:p>
          <a:p>
            <a:pPr marL="0" lvl="0" indent="0" algn="just">
              <a:lnSpc>
                <a:spcPct val="115000"/>
              </a:lnSpc>
              <a:spcBef>
                <a:spcPts val="0"/>
              </a:spcBef>
              <a:buNone/>
            </a:pPr>
            <a:endParaRPr lang="en-US" sz="2200" dirty="0">
              <a:latin typeface="Sylfaen"/>
              <a:ea typeface="Calibri"/>
              <a:cs typeface="Times New Roman"/>
            </a:endParaRPr>
          </a:p>
        </p:txBody>
      </p:sp>
      <p:sp>
        <p:nvSpPr>
          <p:cNvPr id="4" name="Title 1"/>
          <p:cNvSpPr txBox="1">
            <a:spLocks/>
          </p:cNvSpPr>
          <p:nvPr/>
        </p:nvSpPr>
        <p:spPr>
          <a:xfrm>
            <a:off x="467544" y="116632"/>
            <a:ext cx="8229600" cy="648072"/>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err="1" smtClean="0"/>
              <a:t>Մտքի</a:t>
            </a:r>
            <a:r>
              <a:rPr lang="en-GB" sz="2800" dirty="0" smtClean="0"/>
              <a:t>, </a:t>
            </a:r>
            <a:r>
              <a:rPr lang="en-GB" sz="2800" dirty="0" err="1" smtClean="0"/>
              <a:t>խղճի</a:t>
            </a:r>
            <a:r>
              <a:rPr lang="en-GB" sz="2800" dirty="0" smtClean="0"/>
              <a:t> և </a:t>
            </a:r>
            <a:r>
              <a:rPr lang="en-GB" sz="2800" dirty="0" err="1" smtClean="0"/>
              <a:t>կրոնի</a:t>
            </a:r>
            <a:r>
              <a:rPr lang="en-GB" sz="2800" dirty="0" smtClean="0"/>
              <a:t> </a:t>
            </a:r>
            <a:r>
              <a:rPr lang="en-GB" sz="2800" dirty="0" err="1" smtClean="0"/>
              <a:t>ազատություն</a:t>
            </a:r>
            <a:endParaRPr lang="en-GB" sz="2800" dirty="0"/>
          </a:p>
        </p:txBody>
      </p:sp>
      <p:sp>
        <p:nvSpPr>
          <p:cNvPr id="5" name="Title 1"/>
          <p:cNvSpPr txBox="1">
            <a:spLocks/>
          </p:cNvSpPr>
          <p:nvPr/>
        </p:nvSpPr>
        <p:spPr>
          <a:xfrm>
            <a:off x="479211" y="995077"/>
            <a:ext cx="8424936"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60363" indent="-360363" algn="just">
              <a:buFont typeface="Wingdings" pitchFamily="2" charset="2"/>
              <a:buChar char="q"/>
            </a:pPr>
            <a:r>
              <a:rPr lang="en-GB" sz="2200" dirty="0" err="1" smtClean="0">
                <a:latin typeface="Sylfaen" pitchFamily="18" charset="0"/>
              </a:rPr>
              <a:t>Անհրաժեշտ</a:t>
            </a:r>
            <a:r>
              <a:rPr lang="en-GB" sz="2200" dirty="0" smtClean="0">
                <a:latin typeface="Sylfaen" pitchFamily="18" charset="0"/>
              </a:rPr>
              <a:t> է </a:t>
            </a:r>
            <a:r>
              <a:rPr lang="en-GB" sz="2200" dirty="0" err="1" smtClean="0">
                <a:latin typeface="Sylfaen" pitchFamily="18" charset="0"/>
              </a:rPr>
              <a:t>ժողովրդավարական</a:t>
            </a:r>
            <a:r>
              <a:rPr lang="en-GB" sz="2200" dirty="0" smtClean="0">
                <a:latin typeface="Sylfaen" pitchFamily="18" charset="0"/>
              </a:rPr>
              <a:t> </a:t>
            </a:r>
            <a:r>
              <a:rPr lang="en-GB" sz="2200" dirty="0" err="1" smtClean="0">
                <a:latin typeface="Sylfaen" pitchFamily="18" charset="0"/>
              </a:rPr>
              <a:t>հասարակությունում</a:t>
            </a:r>
            <a:r>
              <a:rPr lang="en-GB" sz="2200" dirty="0" smtClean="0">
                <a:latin typeface="Sylfaen" pitchFamily="18" charset="0"/>
              </a:rPr>
              <a:t> </a:t>
            </a:r>
            <a:endParaRPr lang="en-GB" sz="2200" dirty="0">
              <a:latin typeface="Sylfaen" pitchFamily="18" charset="0"/>
            </a:endParaRPr>
          </a:p>
        </p:txBody>
      </p:sp>
    </p:spTree>
    <p:extLst>
      <p:ext uri="{BB962C8B-B14F-4D97-AF65-F5344CB8AC3E}">
        <p14:creationId xmlns:p14="http://schemas.microsoft.com/office/powerpoint/2010/main" val="15800335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16632"/>
            <a:ext cx="7642096" cy="576064"/>
          </a:xfrm>
          <a:solidFill>
            <a:schemeClr val="accent2">
              <a:lumMod val="20000"/>
              <a:lumOff val="80000"/>
            </a:schemeClr>
          </a:solidFill>
        </p:spPr>
        <p:txBody>
          <a:bodyPr>
            <a:noAutofit/>
          </a:bodyPr>
          <a:lstStyle/>
          <a:p>
            <a:pPr algn="ctr"/>
            <a:r>
              <a:rPr lang="en-US" sz="2400" dirty="0" smtClean="0">
                <a:solidFill>
                  <a:schemeClr val="tx1"/>
                </a:solidFill>
                <a:effectLst>
                  <a:outerShdw blurRad="38100" dist="38100" dir="2700000" algn="tl">
                    <a:srgbClr val="000000">
                      <a:alpha val="43137"/>
                    </a:srgbClr>
                  </a:outerShdw>
                </a:effectLst>
                <a:latin typeface="Sylfaen" pitchFamily="18" charset="0"/>
              </a:rPr>
              <a:t/>
            </a:r>
            <a:br>
              <a:rPr lang="en-US" sz="2400" dirty="0" smtClean="0">
                <a:solidFill>
                  <a:schemeClr val="tx1"/>
                </a:solidFill>
                <a:effectLst>
                  <a:outerShdw blurRad="38100" dist="38100" dir="2700000" algn="tl">
                    <a:srgbClr val="000000">
                      <a:alpha val="43137"/>
                    </a:srgbClr>
                  </a:outerShdw>
                </a:effectLst>
                <a:latin typeface="Sylfaen" pitchFamily="18" charset="0"/>
              </a:rPr>
            </a:br>
            <a:r>
              <a:rPr lang="en-US" sz="2400" dirty="0" smtClean="0">
                <a:solidFill>
                  <a:schemeClr val="tx1"/>
                </a:solidFill>
                <a:effectLst>
                  <a:outerShdw blurRad="38100" dist="38100" dir="2700000" algn="tl">
                    <a:srgbClr val="000000">
                      <a:alpha val="43137"/>
                    </a:srgbClr>
                  </a:outerShdw>
                </a:effectLst>
                <a:latin typeface="Sylfaen" pitchFamily="18" charset="0"/>
              </a:rPr>
              <a:t/>
            </a:r>
            <a:br>
              <a:rPr lang="en-US" sz="2400" dirty="0" smtClean="0">
                <a:solidFill>
                  <a:schemeClr val="tx1"/>
                </a:solidFill>
                <a:effectLst>
                  <a:outerShdw blurRad="38100" dist="38100" dir="2700000" algn="tl">
                    <a:srgbClr val="000000">
                      <a:alpha val="43137"/>
                    </a:srgbClr>
                  </a:outerShdw>
                </a:effectLst>
                <a:latin typeface="Sylfaen" pitchFamily="18" charset="0"/>
              </a:rPr>
            </a:br>
            <a:r>
              <a:rPr lang="en-US" sz="2400" dirty="0" smtClean="0">
                <a:solidFill>
                  <a:schemeClr val="tx1"/>
                </a:solidFill>
                <a:effectLst>
                  <a:outerShdw blurRad="38100" dist="38100" dir="2700000" algn="tl">
                    <a:srgbClr val="000000">
                      <a:alpha val="43137"/>
                    </a:srgbClr>
                  </a:outerShdw>
                </a:effectLst>
                <a:latin typeface="Sylfaen" pitchFamily="18" charset="0"/>
              </a:rPr>
              <a:t/>
            </a:r>
            <a:br>
              <a:rPr lang="en-US" sz="2400" dirty="0" smtClean="0">
                <a:solidFill>
                  <a:schemeClr val="tx1"/>
                </a:solidFill>
                <a:effectLst>
                  <a:outerShdw blurRad="38100" dist="38100" dir="2700000" algn="tl">
                    <a:srgbClr val="000000">
                      <a:alpha val="43137"/>
                    </a:srgbClr>
                  </a:outerShdw>
                </a:effectLst>
                <a:latin typeface="Sylfaen" pitchFamily="18" charset="0"/>
              </a:rPr>
            </a:br>
            <a:r>
              <a:rPr lang="en-US" sz="2400" dirty="0" err="1" smtClean="0">
                <a:solidFill>
                  <a:schemeClr val="tx1"/>
                </a:solidFill>
                <a:effectLst/>
                <a:latin typeface="Sylfaen" pitchFamily="18" charset="0"/>
              </a:rPr>
              <a:t>Խտրականության</a:t>
            </a:r>
            <a:r>
              <a:rPr lang="en-US" sz="2400" dirty="0" smtClean="0">
                <a:solidFill>
                  <a:schemeClr val="tx1"/>
                </a:solidFill>
                <a:effectLst/>
                <a:latin typeface="Sylfaen" pitchFamily="18" charset="0"/>
              </a:rPr>
              <a:t> </a:t>
            </a:r>
            <a:r>
              <a:rPr lang="en-US" sz="2400" dirty="0" err="1" smtClean="0">
                <a:solidFill>
                  <a:schemeClr val="tx1"/>
                </a:solidFill>
                <a:effectLst/>
                <a:latin typeface="Sylfaen" pitchFamily="18" charset="0"/>
              </a:rPr>
              <a:t>հասկացությունը</a:t>
            </a:r>
            <a:r>
              <a:rPr lang="en-US" sz="2400" dirty="0" smtClean="0">
                <a:solidFill>
                  <a:schemeClr val="tx1"/>
                </a:solidFill>
                <a:effectLst/>
                <a:latin typeface="Sylfaen" pitchFamily="18" charset="0"/>
              </a:rPr>
              <a:t/>
            </a:r>
            <a:br>
              <a:rPr lang="en-US" sz="2400" dirty="0" smtClean="0">
                <a:solidFill>
                  <a:schemeClr val="tx1"/>
                </a:solidFill>
                <a:effectLst/>
                <a:latin typeface="Sylfaen" pitchFamily="18" charset="0"/>
              </a:rPr>
            </a:br>
            <a:r>
              <a:rPr lang="en-US" sz="2400" dirty="0" smtClean="0">
                <a:solidFill>
                  <a:schemeClr val="tx1"/>
                </a:solidFill>
                <a:effectLst>
                  <a:outerShdw blurRad="38100" dist="38100" dir="2700000" algn="tl">
                    <a:srgbClr val="000000">
                      <a:alpha val="43137"/>
                    </a:srgbClr>
                  </a:outerShdw>
                </a:effectLst>
                <a:latin typeface="Sylfaen" pitchFamily="18" charset="0"/>
              </a:rPr>
              <a:t/>
            </a:r>
            <a:br>
              <a:rPr lang="en-US" sz="2400" dirty="0" smtClean="0">
                <a:solidFill>
                  <a:schemeClr val="tx1"/>
                </a:solidFill>
                <a:effectLst>
                  <a:outerShdw blurRad="38100" dist="38100" dir="2700000" algn="tl">
                    <a:srgbClr val="000000">
                      <a:alpha val="43137"/>
                    </a:srgbClr>
                  </a:outerShdw>
                </a:effectLst>
                <a:latin typeface="Sylfaen" pitchFamily="18" charset="0"/>
              </a:rPr>
            </a:br>
            <a:r>
              <a:rPr lang="en-US" sz="2400" dirty="0" smtClean="0">
                <a:solidFill>
                  <a:schemeClr val="tx1"/>
                </a:solidFill>
                <a:effectLst>
                  <a:outerShdw blurRad="38100" dist="38100" dir="2700000" algn="tl">
                    <a:srgbClr val="000000">
                      <a:alpha val="43137"/>
                    </a:srgbClr>
                  </a:outerShdw>
                </a:effectLst>
                <a:latin typeface="Sylfaen" pitchFamily="18" charset="0"/>
              </a:rPr>
              <a:t/>
            </a:r>
            <a:br>
              <a:rPr lang="en-US" sz="2400" dirty="0" smtClean="0">
                <a:solidFill>
                  <a:schemeClr val="tx1"/>
                </a:solidFill>
                <a:effectLst>
                  <a:outerShdw blurRad="38100" dist="38100" dir="2700000" algn="tl">
                    <a:srgbClr val="000000">
                      <a:alpha val="43137"/>
                    </a:srgbClr>
                  </a:outerShdw>
                </a:effectLst>
                <a:latin typeface="Sylfaen" pitchFamily="18" charset="0"/>
              </a:rPr>
            </a:br>
            <a:endParaRPr lang="en-US" sz="2400" dirty="0">
              <a:solidFill>
                <a:schemeClr val="tx1"/>
              </a:solidFill>
              <a:effectLst>
                <a:outerShdw blurRad="38100" dist="38100" dir="2700000" algn="tl">
                  <a:srgbClr val="000000">
                    <a:alpha val="43137"/>
                  </a:srgbClr>
                </a:outerShdw>
              </a:effectLst>
              <a:latin typeface="Sylfaen" pitchFamily="18" charset="0"/>
            </a:endParaRPr>
          </a:p>
        </p:txBody>
      </p:sp>
      <p:sp>
        <p:nvSpPr>
          <p:cNvPr id="3" name="Content Placeholder 2"/>
          <p:cNvSpPr>
            <a:spLocks noGrp="1"/>
          </p:cNvSpPr>
          <p:nvPr>
            <p:ph idx="1"/>
          </p:nvPr>
        </p:nvSpPr>
        <p:spPr>
          <a:xfrm>
            <a:off x="1043608" y="764704"/>
            <a:ext cx="7992888" cy="5904656"/>
          </a:xfrm>
        </p:spPr>
        <p:txBody>
          <a:bodyPr>
            <a:normAutofit/>
          </a:bodyPr>
          <a:lstStyle/>
          <a:p>
            <a:pPr marL="82296" indent="0" algn="ctr">
              <a:lnSpc>
                <a:spcPct val="110000"/>
              </a:lnSpc>
              <a:spcBef>
                <a:spcPts val="0"/>
              </a:spcBef>
              <a:buNone/>
            </a:pPr>
            <a:r>
              <a:rPr lang="en-US" sz="2000" dirty="0" err="1" smtClean="0">
                <a:latin typeface="Sylfaen" pitchFamily="18" charset="0"/>
              </a:rPr>
              <a:t>Մարդու</a:t>
            </a:r>
            <a:r>
              <a:rPr lang="en-US" sz="2000" dirty="0" smtClean="0">
                <a:latin typeface="Sylfaen" pitchFamily="18" charset="0"/>
              </a:rPr>
              <a:t> </a:t>
            </a:r>
            <a:r>
              <a:rPr lang="en-US" sz="2000" dirty="0" err="1" smtClean="0">
                <a:latin typeface="Sylfaen" pitchFamily="18" charset="0"/>
              </a:rPr>
              <a:t>իրավունքների</a:t>
            </a:r>
            <a:r>
              <a:rPr lang="en-US" sz="2000" dirty="0" smtClean="0">
                <a:latin typeface="Sylfaen" pitchFamily="18" charset="0"/>
              </a:rPr>
              <a:t> </a:t>
            </a:r>
            <a:r>
              <a:rPr lang="en-US" sz="2000" dirty="0" err="1" smtClean="0">
                <a:latin typeface="Sylfaen" pitchFamily="18" charset="0"/>
              </a:rPr>
              <a:t>համընդհանուր</a:t>
            </a:r>
            <a:r>
              <a:rPr lang="en-US" sz="2000" dirty="0" smtClean="0">
                <a:latin typeface="Sylfaen" pitchFamily="18" charset="0"/>
              </a:rPr>
              <a:t> </a:t>
            </a:r>
            <a:r>
              <a:rPr lang="en-US" sz="2000" dirty="0" err="1" smtClean="0">
                <a:latin typeface="Sylfaen" pitchFamily="18" charset="0"/>
              </a:rPr>
              <a:t>հռչակագիր</a:t>
            </a:r>
            <a:endParaRPr lang="en-US" sz="2000" dirty="0">
              <a:latin typeface="Sylfaen" pitchFamily="18" charset="0"/>
            </a:endParaRPr>
          </a:p>
          <a:p>
            <a:pPr marL="446088" indent="0">
              <a:lnSpc>
                <a:spcPct val="110000"/>
              </a:lnSpc>
              <a:spcBef>
                <a:spcPts val="0"/>
              </a:spcBef>
              <a:buNone/>
            </a:pPr>
            <a:endParaRPr lang="en-US" sz="1600" b="1" dirty="0" smtClean="0"/>
          </a:p>
          <a:p>
            <a:pPr marL="446088" indent="-265113">
              <a:lnSpc>
                <a:spcPct val="110000"/>
              </a:lnSpc>
              <a:spcBef>
                <a:spcPts val="0"/>
              </a:spcBef>
              <a:buNone/>
            </a:pPr>
            <a:r>
              <a:rPr lang="hy-AM" sz="1600" b="1" dirty="0" smtClean="0">
                <a:latin typeface="Sylfaen" pitchFamily="18" charset="0"/>
              </a:rPr>
              <a:t>Հոդված </a:t>
            </a:r>
            <a:r>
              <a:rPr lang="en-US" sz="1600" b="1" dirty="0">
                <a:latin typeface="Sylfaen" pitchFamily="18" charset="0"/>
              </a:rPr>
              <a:t> </a:t>
            </a:r>
            <a:r>
              <a:rPr lang="en-US" sz="1600" b="1" dirty="0" smtClean="0">
                <a:latin typeface="Sylfaen" pitchFamily="18" charset="0"/>
              </a:rPr>
              <a:t>1</a:t>
            </a:r>
            <a:r>
              <a:rPr lang="hy-AM" sz="1600" dirty="0" smtClean="0">
                <a:latin typeface="Sylfaen" pitchFamily="18" charset="0"/>
              </a:rPr>
              <a:t> </a:t>
            </a:r>
            <a:r>
              <a:rPr lang="hy-AM" sz="1600" dirty="0">
                <a:latin typeface="Sylfaen" pitchFamily="18" charset="0"/>
              </a:rPr>
              <a:t/>
            </a:r>
            <a:br>
              <a:rPr lang="hy-AM" sz="1600" dirty="0">
                <a:latin typeface="Sylfaen" pitchFamily="18" charset="0"/>
              </a:rPr>
            </a:br>
            <a:endParaRPr lang="en-US" sz="1600" dirty="0" smtClean="0">
              <a:latin typeface="Sylfaen" pitchFamily="18" charset="0"/>
            </a:endParaRPr>
          </a:p>
          <a:p>
            <a:pPr marL="180975" indent="0">
              <a:lnSpc>
                <a:spcPct val="110000"/>
              </a:lnSpc>
              <a:spcBef>
                <a:spcPts val="0"/>
              </a:spcBef>
              <a:buNone/>
            </a:pPr>
            <a:r>
              <a:rPr lang="en-US" sz="1600" dirty="0" smtClean="0">
                <a:latin typeface="Sylfaen" pitchFamily="18" charset="0"/>
              </a:rPr>
              <a:t>Բ</a:t>
            </a:r>
            <a:r>
              <a:rPr lang="hy-AM" sz="1600" dirty="0" smtClean="0">
                <a:latin typeface="Sylfaen" pitchFamily="18" charset="0"/>
              </a:rPr>
              <a:t>ոլոր </a:t>
            </a:r>
            <a:r>
              <a:rPr lang="hy-AM" sz="1600" dirty="0">
                <a:latin typeface="Sylfaen" pitchFamily="18" charset="0"/>
              </a:rPr>
              <a:t>մարդիկ ծնվում են ազատ ու հավասար իրենց արժանապատվությամբ և իրավունքներով: Նրանք օժտված են բանականությամբ ու խղճով և </a:t>
            </a:r>
            <a:r>
              <a:rPr lang="en-US" sz="1600" dirty="0" smtClean="0">
                <a:latin typeface="Sylfaen" pitchFamily="18" charset="0"/>
              </a:rPr>
              <a:t>պ</a:t>
            </a:r>
            <a:r>
              <a:rPr lang="hy-AM" sz="1600" dirty="0" smtClean="0">
                <a:latin typeface="Sylfaen" pitchFamily="18" charset="0"/>
              </a:rPr>
              <a:t>արտավոր </a:t>
            </a:r>
            <a:r>
              <a:rPr lang="hy-AM" sz="1600" dirty="0">
                <a:latin typeface="Sylfaen" pitchFamily="18" charset="0"/>
              </a:rPr>
              <a:t>են միմյանց նկատմամբ վարվել եղբայրության ոգով:</a:t>
            </a:r>
            <a:br>
              <a:rPr lang="hy-AM" sz="1600" dirty="0">
                <a:latin typeface="Sylfaen" pitchFamily="18" charset="0"/>
              </a:rPr>
            </a:br>
            <a:endParaRPr lang="en-US" sz="1600" dirty="0" smtClean="0">
              <a:latin typeface="Sylfaen" pitchFamily="18" charset="0"/>
            </a:endParaRPr>
          </a:p>
          <a:p>
            <a:pPr marL="180975" indent="0">
              <a:lnSpc>
                <a:spcPct val="110000"/>
              </a:lnSpc>
              <a:spcBef>
                <a:spcPts val="0"/>
              </a:spcBef>
              <a:buNone/>
            </a:pPr>
            <a:r>
              <a:rPr lang="hy-AM" sz="1600" b="1" dirty="0" smtClean="0">
                <a:latin typeface="Sylfaen" pitchFamily="18" charset="0"/>
              </a:rPr>
              <a:t>Հոդված </a:t>
            </a:r>
            <a:r>
              <a:rPr lang="hy-AM" sz="1600" b="1" dirty="0">
                <a:latin typeface="Sylfaen" pitchFamily="18" charset="0"/>
              </a:rPr>
              <a:t>7</a:t>
            </a:r>
            <a:r>
              <a:rPr lang="hy-AM" sz="1600" b="1" dirty="0" smtClean="0">
                <a:latin typeface="Sylfaen" pitchFamily="18" charset="0"/>
              </a:rPr>
              <a:t>.</a:t>
            </a:r>
            <a:r>
              <a:rPr lang="hy-AM" sz="1600" b="1" dirty="0">
                <a:latin typeface="Sylfaen" pitchFamily="18" charset="0"/>
              </a:rPr>
              <a:t/>
            </a:r>
            <a:br>
              <a:rPr lang="hy-AM" sz="1600" b="1" dirty="0">
                <a:latin typeface="Sylfaen" pitchFamily="18" charset="0"/>
              </a:rPr>
            </a:br>
            <a:r>
              <a:rPr lang="hy-AM" sz="1600" b="1" dirty="0"/>
              <a:t/>
            </a:r>
            <a:br>
              <a:rPr lang="hy-AM" sz="1600" b="1" dirty="0"/>
            </a:br>
            <a:r>
              <a:rPr lang="en-US" sz="1600" dirty="0">
                <a:latin typeface="Sylfaen" pitchFamily="18" charset="0"/>
              </a:rPr>
              <a:t>O</a:t>
            </a:r>
            <a:r>
              <a:rPr lang="hy-AM" sz="1600" dirty="0" smtClean="0"/>
              <a:t>րենքի </a:t>
            </a:r>
            <a:r>
              <a:rPr lang="hy-AM" sz="1600" dirty="0"/>
              <a:t>առաջ բոլոր մարդիկ հավասար են և առանց որևէ խտրության ունեն օրենքի հավասար պաշտպանության իրավունք: Բոլոր մարդիկ ունեն սույն Հռչակագիրը խախտող որևէ խտրականությունից և նման խտրականության սադրանքից պաշտպանվելու հավասար իրավունք:</a:t>
            </a:r>
            <a:br>
              <a:rPr lang="hy-AM" sz="1600" dirty="0"/>
            </a:br>
            <a:r>
              <a:rPr lang="hy-AM" sz="1600" dirty="0"/>
              <a:t/>
            </a:r>
            <a:br>
              <a:rPr lang="hy-AM" sz="1600" dirty="0"/>
            </a:br>
            <a:endParaRPr lang="en-US" sz="1600" dirty="0" smtClean="0"/>
          </a:p>
          <a:p>
            <a:pPr marL="180975" indent="0" algn="ctr">
              <a:lnSpc>
                <a:spcPct val="120000"/>
              </a:lnSpc>
              <a:spcBef>
                <a:spcPts val="0"/>
              </a:spcBef>
              <a:buNone/>
            </a:pPr>
            <a:endParaRPr lang="en-US" sz="1800" dirty="0"/>
          </a:p>
          <a:p>
            <a:pPr marL="180975" indent="0" algn="r">
              <a:lnSpc>
                <a:spcPct val="120000"/>
              </a:lnSpc>
              <a:spcBef>
                <a:spcPts val="0"/>
              </a:spcBef>
              <a:buNone/>
            </a:pPr>
            <a:endParaRPr lang="en-US" sz="1800" dirty="0" smtClean="0">
              <a:solidFill>
                <a:srgbClr val="0070C0"/>
              </a:solidFill>
            </a:endParaRPr>
          </a:p>
          <a:p>
            <a:pPr marL="180975" indent="0" algn="ctr">
              <a:lnSpc>
                <a:spcPct val="120000"/>
              </a:lnSpc>
              <a:spcBef>
                <a:spcPts val="0"/>
              </a:spcBef>
              <a:buNone/>
            </a:pPr>
            <a:endParaRPr lang="en-US" sz="1800" dirty="0"/>
          </a:p>
          <a:p>
            <a:pPr marL="180975" indent="0" algn="ctr">
              <a:lnSpc>
                <a:spcPct val="120000"/>
              </a:lnSpc>
              <a:spcBef>
                <a:spcPts val="0"/>
              </a:spcBef>
              <a:buNone/>
            </a:pPr>
            <a:endParaRPr lang="en-US" sz="1800" dirty="0" smtClean="0"/>
          </a:p>
          <a:p>
            <a:pPr marL="180975" indent="0" algn="ctr">
              <a:lnSpc>
                <a:spcPct val="120000"/>
              </a:lnSpc>
              <a:spcBef>
                <a:spcPts val="0"/>
              </a:spcBef>
              <a:buNone/>
            </a:pPr>
            <a:endParaRPr lang="en-US" sz="1800" dirty="0"/>
          </a:p>
          <a:p>
            <a:pPr marL="180975" indent="0" algn="ctr">
              <a:lnSpc>
                <a:spcPct val="120000"/>
              </a:lnSpc>
              <a:spcBef>
                <a:spcPts val="0"/>
              </a:spcBef>
              <a:buNone/>
            </a:pPr>
            <a:endParaRPr lang="en-US" sz="1800" dirty="0" smtClean="0"/>
          </a:p>
          <a:p>
            <a:pPr marL="180975" indent="0" algn="ctr">
              <a:lnSpc>
                <a:spcPct val="120000"/>
              </a:lnSpc>
              <a:spcBef>
                <a:spcPts val="0"/>
              </a:spcBef>
              <a:buNone/>
            </a:pPr>
            <a:endParaRPr lang="en-US" sz="1800" dirty="0"/>
          </a:p>
          <a:p>
            <a:pPr marL="180975" indent="0" algn="ctr">
              <a:lnSpc>
                <a:spcPct val="120000"/>
              </a:lnSpc>
              <a:spcBef>
                <a:spcPts val="0"/>
              </a:spcBef>
              <a:buNone/>
            </a:pPr>
            <a:endParaRPr lang="en-US" sz="1800" dirty="0" smtClean="0"/>
          </a:p>
          <a:p>
            <a:pPr marL="180975" indent="0" algn="ctr">
              <a:lnSpc>
                <a:spcPct val="120000"/>
              </a:lnSpc>
              <a:spcBef>
                <a:spcPts val="0"/>
              </a:spcBef>
              <a:buNone/>
            </a:pPr>
            <a:endParaRPr lang="en-US" sz="1800" dirty="0"/>
          </a:p>
          <a:p>
            <a:pPr marL="180975" indent="0" algn="ctr">
              <a:lnSpc>
                <a:spcPct val="120000"/>
              </a:lnSpc>
              <a:spcBef>
                <a:spcPts val="0"/>
              </a:spcBef>
              <a:buNone/>
            </a:pPr>
            <a:endParaRPr lang="hy-AM" sz="1800" dirty="0" smtClean="0"/>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a:latin typeface="Sylfaen" pitchFamily="18" charset="0"/>
            </a:endParaRPr>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a:latin typeface="Sylfaen" pitchFamily="18" charset="0"/>
            </a:endParaRPr>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a:latin typeface="Sylfaen" pitchFamily="18" charset="0"/>
            </a:endParaRPr>
          </a:p>
          <a:p>
            <a:pPr marL="82296" indent="0">
              <a:lnSpc>
                <a:spcPct val="100000"/>
              </a:lnSpc>
              <a:spcBef>
                <a:spcPts val="0"/>
              </a:spcBef>
              <a:buNone/>
            </a:pPr>
            <a:endParaRPr lang="en-US" sz="1900" dirty="0" smtClean="0">
              <a:latin typeface="Sylfaen" pitchFamily="18" charset="0"/>
            </a:endParaRPr>
          </a:p>
          <a:p>
            <a:pPr marL="82296" indent="0">
              <a:lnSpc>
                <a:spcPct val="100000"/>
              </a:lnSpc>
              <a:spcBef>
                <a:spcPts val="0"/>
              </a:spcBef>
              <a:buNone/>
            </a:pPr>
            <a:endParaRPr lang="en-US" sz="1900" dirty="0">
              <a:latin typeface="Sylfaen" pitchFamily="18" charset="0"/>
            </a:endParaRPr>
          </a:p>
          <a:p>
            <a:pPr marL="82296" indent="0">
              <a:lnSpc>
                <a:spcPct val="100000"/>
              </a:lnSpc>
              <a:spcBef>
                <a:spcPts val="0"/>
              </a:spcBef>
              <a:buNone/>
            </a:pPr>
            <a:endParaRPr lang="en-US" sz="1900" dirty="0" smtClean="0">
              <a:latin typeface="Sylfaen" pitchFamily="18" charset="0"/>
            </a:endParaRPr>
          </a:p>
          <a:p>
            <a:pPr>
              <a:lnSpc>
                <a:spcPct val="100000"/>
              </a:lnSpc>
              <a:spcBef>
                <a:spcPts val="0"/>
              </a:spcBef>
              <a:buFont typeface="Wingdings" pitchFamily="2" charset="2"/>
              <a:buChar char="q"/>
            </a:pPr>
            <a:endParaRPr lang="en-US" sz="2200" dirty="0" smtClean="0">
              <a:latin typeface="Sylfaen" pitchFamily="18" charset="0"/>
            </a:endParaRPr>
          </a:p>
          <a:p>
            <a:pPr marL="402336" lvl="1" indent="0">
              <a:lnSpc>
                <a:spcPct val="100000"/>
              </a:lnSpc>
              <a:spcBef>
                <a:spcPts val="0"/>
              </a:spcBef>
              <a:buNone/>
            </a:pPr>
            <a:endParaRPr lang="en-US" i="1" dirty="0"/>
          </a:p>
        </p:txBody>
      </p:sp>
    </p:spTree>
    <p:extLst>
      <p:ext uri="{BB962C8B-B14F-4D97-AF65-F5344CB8AC3E}">
        <p14:creationId xmlns:p14="http://schemas.microsoft.com/office/powerpoint/2010/main" val="6364844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692696"/>
            <a:ext cx="7848872" cy="5904656"/>
          </a:xfrm>
        </p:spPr>
        <p:txBody>
          <a:bodyPr>
            <a:normAutofit/>
          </a:bodyPr>
          <a:lstStyle/>
          <a:p>
            <a:pPr marL="180975" indent="0" algn="ctr">
              <a:lnSpc>
                <a:spcPct val="120000"/>
              </a:lnSpc>
              <a:spcBef>
                <a:spcPts val="0"/>
              </a:spcBef>
              <a:buNone/>
            </a:pPr>
            <a:endParaRPr lang="en-US" sz="1800" dirty="0" smtClean="0"/>
          </a:p>
          <a:p>
            <a:pPr marL="180975" indent="0" algn="ctr">
              <a:lnSpc>
                <a:spcPct val="120000"/>
              </a:lnSpc>
              <a:spcBef>
                <a:spcPts val="0"/>
              </a:spcBef>
              <a:buNone/>
            </a:pPr>
            <a:r>
              <a:rPr lang="en-US" sz="1800" dirty="0" err="1" smtClean="0"/>
              <a:t>Քաղաքացիական</a:t>
            </a:r>
            <a:r>
              <a:rPr lang="en-US" sz="1800" dirty="0" smtClean="0"/>
              <a:t> և </a:t>
            </a:r>
            <a:r>
              <a:rPr lang="en-US" sz="1800" dirty="0" err="1" smtClean="0"/>
              <a:t>քաղաքական</a:t>
            </a:r>
            <a:r>
              <a:rPr lang="en-US" sz="1800" dirty="0" smtClean="0"/>
              <a:t> </a:t>
            </a:r>
            <a:r>
              <a:rPr lang="en-US" sz="1800" dirty="0" err="1" smtClean="0"/>
              <a:t>իրավունքների</a:t>
            </a:r>
            <a:r>
              <a:rPr lang="en-US" sz="1800" dirty="0" smtClean="0"/>
              <a:t> </a:t>
            </a:r>
            <a:r>
              <a:rPr lang="en-US" sz="1800" dirty="0" err="1" smtClean="0"/>
              <a:t>մասին</a:t>
            </a:r>
            <a:r>
              <a:rPr lang="en-US" sz="1800" dirty="0" smtClean="0"/>
              <a:t> </a:t>
            </a:r>
          </a:p>
          <a:p>
            <a:pPr marL="180975" indent="0" algn="ctr">
              <a:lnSpc>
                <a:spcPct val="120000"/>
              </a:lnSpc>
              <a:spcBef>
                <a:spcPts val="0"/>
              </a:spcBef>
              <a:buNone/>
            </a:pPr>
            <a:r>
              <a:rPr lang="en-US" sz="1800" dirty="0" err="1" smtClean="0"/>
              <a:t>միջազգային</a:t>
            </a:r>
            <a:r>
              <a:rPr lang="en-US" sz="1800" dirty="0" smtClean="0"/>
              <a:t> </a:t>
            </a:r>
            <a:r>
              <a:rPr lang="en-US" sz="1800" dirty="0" err="1" smtClean="0"/>
              <a:t>դաշնագիր</a:t>
            </a:r>
            <a:endParaRPr lang="hy-AM" sz="1800" dirty="0"/>
          </a:p>
          <a:p>
            <a:pPr>
              <a:lnSpc>
                <a:spcPct val="100000"/>
              </a:lnSpc>
              <a:spcBef>
                <a:spcPts val="0"/>
              </a:spcBef>
              <a:buFont typeface="Wingdings" pitchFamily="2" charset="2"/>
              <a:buChar char="q"/>
            </a:pPr>
            <a:endParaRPr lang="en-US" sz="1900" i="1" dirty="0">
              <a:latin typeface="Sylfaen" pitchFamily="18" charset="0"/>
            </a:endParaRPr>
          </a:p>
          <a:p>
            <a:pPr>
              <a:lnSpc>
                <a:spcPct val="100000"/>
              </a:lnSpc>
              <a:spcBef>
                <a:spcPts val="0"/>
              </a:spcBef>
              <a:buFont typeface="Wingdings" pitchFamily="2" charset="2"/>
              <a:buChar char="q"/>
            </a:pPr>
            <a:r>
              <a:rPr lang="hy-AM" sz="1600" dirty="0">
                <a:latin typeface="Sylfaen" pitchFamily="18" charset="0"/>
              </a:rPr>
              <a:t>Հոդված 26</a:t>
            </a:r>
          </a:p>
          <a:p>
            <a:pPr>
              <a:lnSpc>
                <a:spcPct val="100000"/>
              </a:lnSpc>
              <a:spcBef>
                <a:spcPts val="0"/>
              </a:spcBef>
              <a:buFont typeface="Wingdings" pitchFamily="2" charset="2"/>
              <a:buChar char="q"/>
            </a:pPr>
            <a:endParaRPr lang="hy-AM" sz="1600" dirty="0">
              <a:latin typeface="Sylfaen" pitchFamily="18" charset="0"/>
            </a:endParaRPr>
          </a:p>
          <a:p>
            <a:pPr marL="361950" indent="0" algn="just">
              <a:lnSpc>
                <a:spcPct val="100000"/>
              </a:lnSpc>
              <a:spcBef>
                <a:spcPts val="0"/>
              </a:spcBef>
              <a:buNone/>
            </a:pPr>
            <a:r>
              <a:rPr lang="hy-AM" sz="1600" dirty="0">
                <a:latin typeface="Sylfaen" pitchFamily="18" charset="0"/>
              </a:rPr>
              <a:t>Բոլոր մարդիկ հավասար են օրենքի առաջ և, առանց որևէ խտրականության, ունեն օրենքի հավասար պաշտպանության իրավունք; այդ առնչությամբ որևէ կարգի խտրականություն պետք է արգելվի օրենքով, և օրենքը բոլոր անձանց համար պետք է երաշխավորի հավասար և արդյունավետ պաշտպանություն խտրականությունից, ըստ որևէ հատկանիշի, այն է` ըստ ռասայի, մաշկի գույնի, սեռի, լեզվի, կրոնի, քաղաքական կամ այլ համոզմունքների, ազգային կամ սոցիալական ծագման, գույքային վիճակի, ծննդի կամ այլ հանգամանքի:</a:t>
            </a:r>
          </a:p>
          <a:p>
            <a:pPr>
              <a:lnSpc>
                <a:spcPct val="100000"/>
              </a:lnSpc>
              <a:spcBef>
                <a:spcPts val="0"/>
              </a:spcBef>
              <a:buFont typeface="Wingdings" pitchFamily="2" charset="2"/>
              <a:buChar char="q"/>
            </a:pPr>
            <a:endParaRPr lang="hy-AM" sz="1600" i="1" dirty="0">
              <a:latin typeface="Sylfaen" pitchFamily="18" charset="0"/>
            </a:endParaRPr>
          </a:p>
          <a:p>
            <a:pPr>
              <a:lnSpc>
                <a:spcPct val="100000"/>
              </a:lnSpc>
              <a:spcBef>
                <a:spcPts val="0"/>
              </a:spcBef>
              <a:buFont typeface="Wingdings" pitchFamily="2" charset="2"/>
              <a:buChar char="q"/>
            </a:pPr>
            <a:r>
              <a:rPr lang="en-US" sz="1600" dirty="0" smtClean="0">
                <a:latin typeface="Sylfaen" pitchFamily="18" charset="0"/>
              </a:rPr>
              <a:t>…և </a:t>
            </a:r>
            <a:r>
              <a:rPr lang="en-US" sz="1600" dirty="0" err="1" smtClean="0">
                <a:latin typeface="Sylfaen" pitchFamily="18" charset="0"/>
              </a:rPr>
              <a:t>նման</a:t>
            </a:r>
            <a:r>
              <a:rPr lang="en-US" sz="1600" dirty="0" smtClean="0">
                <a:latin typeface="Sylfaen" pitchFamily="18" charset="0"/>
              </a:rPr>
              <a:t> </a:t>
            </a:r>
            <a:r>
              <a:rPr lang="en-US" sz="1600" dirty="0" err="1" smtClean="0">
                <a:latin typeface="Sylfaen" pitchFamily="18" charset="0"/>
              </a:rPr>
              <a:t>դրույթներ</a:t>
            </a:r>
            <a:r>
              <a:rPr lang="en-US" sz="1600" dirty="0" smtClean="0">
                <a:latin typeface="Sylfaen" pitchFamily="18" charset="0"/>
              </a:rPr>
              <a:t> </a:t>
            </a:r>
            <a:r>
              <a:rPr lang="en-US" sz="1600" dirty="0" err="1" smtClean="0">
                <a:latin typeface="Sylfaen" pitchFamily="18" charset="0"/>
              </a:rPr>
              <a:t>մարդու</a:t>
            </a:r>
            <a:r>
              <a:rPr lang="en-US" sz="1600" dirty="0" smtClean="0">
                <a:latin typeface="Sylfaen" pitchFamily="18" charset="0"/>
              </a:rPr>
              <a:t> </a:t>
            </a:r>
            <a:r>
              <a:rPr lang="en-US" sz="1600" dirty="0" err="1" smtClean="0">
                <a:latin typeface="Sylfaen" pitchFamily="18" charset="0"/>
              </a:rPr>
              <a:t>իրավունքների</a:t>
            </a:r>
            <a:r>
              <a:rPr lang="en-US" sz="1600" dirty="0" smtClean="0">
                <a:latin typeface="Sylfaen" pitchFamily="18" charset="0"/>
              </a:rPr>
              <a:t> </a:t>
            </a:r>
            <a:r>
              <a:rPr lang="en-US" sz="1600" dirty="0" err="1" smtClean="0">
                <a:latin typeface="Sylfaen" pitchFamily="18" charset="0"/>
              </a:rPr>
              <a:t>այլ</a:t>
            </a:r>
            <a:r>
              <a:rPr lang="en-US" sz="1600" dirty="0" smtClean="0">
                <a:latin typeface="Sylfaen" pitchFamily="18" charset="0"/>
              </a:rPr>
              <a:t> </a:t>
            </a:r>
            <a:r>
              <a:rPr lang="en-US" sz="1600" dirty="0" err="1" smtClean="0">
                <a:latin typeface="Sylfaen" pitchFamily="18" charset="0"/>
              </a:rPr>
              <a:t>միջազգային</a:t>
            </a:r>
            <a:r>
              <a:rPr lang="en-US" sz="1600" dirty="0" smtClean="0">
                <a:latin typeface="Sylfaen" pitchFamily="18" charset="0"/>
              </a:rPr>
              <a:t> </a:t>
            </a:r>
            <a:r>
              <a:rPr lang="en-US" sz="1600" dirty="0" err="1" smtClean="0">
                <a:latin typeface="Sylfaen" pitchFamily="18" charset="0"/>
              </a:rPr>
              <a:t>փաստաթղթերում</a:t>
            </a:r>
            <a:endParaRPr lang="en-US" sz="1600" dirty="0" smtClean="0">
              <a:latin typeface="Sylfaen" pitchFamily="18" charset="0"/>
            </a:endParaRPr>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a:latin typeface="Sylfaen" pitchFamily="18" charset="0"/>
            </a:endParaRPr>
          </a:p>
          <a:p>
            <a:pPr marL="82296" indent="0" algn="r">
              <a:lnSpc>
                <a:spcPct val="100000"/>
              </a:lnSpc>
              <a:spcBef>
                <a:spcPts val="0"/>
              </a:spcBef>
              <a:buNone/>
            </a:pPr>
            <a:endParaRPr lang="en-US" sz="1400" b="1" dirty="0" smtClean="0">
              <a:solidFill>
                <a:srgbClr val="0070C0"/>
              </a:solidFill>
              <a:latin typeface="Sylfaen" pitchFamily="18" charset="0"/>
            </a:endParaRPr>
          </a:p>
          <a:p>
            <a:pPr marL="82296" indent="0">
              <a:lnSpc>
                <a:spcPct val="100000"/>
              </a:lnSpc>
              <a:spcBef>
                <a:spcPts val="0"/>
              </a:spcBef>
              <a:buNone/>
            </a:pPr>
            <a:endParaRPr lang="en-US" sz="1900" dirty="0" smtClean="0">
              <a:latin typeface="Sylfaen" pitchFamily="18" charset="0"/>
            </a:endParaRPr>
          </a:p>
          <a:p>
            <a:pPr marL="82296" indent="0">
              <a:lnSpc>
                <a:spcPct val="100000"/>
              </a:lnSpc>
              <a:spcBef>
                <a:spcPts val="0"/>
              </a:spcBef>
              <a:buNone/>
            </a:pPr>
            <a:endParaRPr lang="en-US" sz="1900" dirty="0">
              <a:latin typeface="Sylfaen" pitchFamily="18" charset="0"/>
            </a:endParaRPr>
          </a:p>
          <a:p>
            <a:pPr marL="82296" indent="0">
              <a:lnSpc>
                <a:spcPct val="100000"/>
              </a:lnSpc>
              <a:spcBef>
                <a:spcPts val="0"/>
              </a:spcBef>
              <a:buNone/>
            </a:pPr>
            <a:endParaRPr lang="en-US" sz="1900" dirty="0" smtClean="0">
              <a:latin typeface="Sylfaen" pitchFamily="18" charset="0"/>
            </a:endParaRPr>
          </a:p>
          <a:p>
            <a:pPr>
              <a:lnSpc>
                <a:spcPct val="100000"/>
              </a:lnSpc>
              <a:spcBef>
                <a:spcPts val="0"/>
              </a:spcBef>
              <a:buFont typeface="Wingdings" pitchFamily="2" charset="2"/>
              <a:buChar char="q"/>
            </a:pPr>
            <a:endParaRPr lang="en-US" sz="2200" dirty="0" smtClean="0">
              <a:latin typeface="Sylfaen" pitchFamily="18" charset="0"/>
            </a:endParaRPr>
          </a:p>
          <a:p>
            <a:pPr marL="402336" lvl="1" indent="0">
              <a:lnSpc>
                <a:spcPct val="100000"/>
              </a:lnSpc>
              <a:spcBef>
                <a:spcPts val="0"/>
              </a:spcBef>
              <a:buNone/>
            </a:pPr>
            <a:endParaRPr lang="en-US" i="1" dirty="0"/>
          </a:p>
        </p:txBody>
      </p:sp>
      <p:sp>
        <p:nvSpPr>
          <p:cNvPr id="6" name="Title 1"/>
          <p:cNvSpPr>
            <a:spLocks noGrp="1"/>
          </p:cNvSpPr>
          <p:nvPr>
            <p:ph type="title"/>
          </p:nvPr>
        </p:nvSpPr>
        <p:spPr>
          <a:xfrm>
            <a:off x="1187624" y="116632"/>
            <a:ext cx="7642096" cy="576064"/>
          </a:xfrm>
          <a:solidFill>
            <a:schemeClr val="accent2">
              <a:lumMod val="20000"/>
              <a:lumOff val="80000"/>
            </a:schemeClr>
          </a:solidFill>
        </p:spPr>
        <p:txBody>
          <a:bodyPr>
            <a:noAutofit/>
          </a:bodyPr>
          <a:lstStyle/>
          <a:p>
            <a:pPr algn="ct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err="1" smtClean="0">
                <a:solidFill>
                  <a:schemeClr val="tx1"/>
                </a:solidFill>
                <a:effectLst/>
                <a:latin typeface="Sylfaen" pitchFamily="18" charset="0"/>
              </a:rPr>
              <a:t>Խտրականության</a:t>
            </a:r>
            <a:r>
              <a:rPr lang="en-US" sz="2000" dirty="0" smtClean="0">
                <a:solidFill>
                  <a:schemeClr val="tx1"/>
                </a:solidFill>
                <a:effectLst/>
                <a:latin typeface="Sylfaen" pitchFamily="18" charset="0"/>
              </a:rPr>
              <a:t> </a:t>
            </a:r>
            <a:r>
              <a:rPr lang="en-US" sz="2000" dirty="0" err="1" smtClean="0">
                <a:solidFill>
                  <a:schemeClr val="tx1"/>
                </a:solidFill>
                <a:effectLst/>
                <a:latin typeface="Sylfaen" pitchFamily="18" charset="0"/>
              </a:rPr>
              <a:t>հասկացությունը</a:t>
            </a:r>
            <a:r>
              <a:rPr lang="en-US" sz="2000" dirty="0" smtClean="0">
                <a:solidFill>
                  <a:schemeClr val="tx1"/>
                </a:solidFill>
                <a:effectLst/>
                <a:latin typeface="Sylfaen" pitchFamily="18" charset="0"/>
              </a:rPr>
              <a:t/>
            </a:r>
            <a:br>
              <a:rPr lang="en-US" sz="2000" dirty="0" smtClean="0">
                <a:solidFill>
                  <a:schemeClr val="tx1"/>
                </a:solidFill>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endParaRPr lang="en-US" sz="2000" dirty="0">
              <a:solidFill>
                <a:schemeClr val="tx1"/>
              </a:solidFill>
              <a:effectLst>
                <a:outerShdw blurRad="38100" dist="38100" dir="2700000" algn="tl">
                  <a:srgbClr val="000000">
                    <a:alpha val="43137"/>
                  </a:srgbClr>
                </a:outerShdw>
              </a:effectLst>
              <a:latin typeface="Sylfaen" pitchFamily="18" charset="0"/>
            </a:endParaRPr>
          </a:p>
        </p:txBody>
      </p:sp>
    </p:spTree>
    <p:extLst>
      <p:ext uri="{BB962C8B-B14F-4D97-AF65-F5344CB8AC3E}">
        <p14:creationId xmlns:p14="http://schemas.microsoft.com/office/powerpoint/2010/main" val="19026457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692696"/>
            <a:ext cx="7416824" cy="5760640"/>
          </a:xfrm>
        </p:spPr>
        <p:txBody>
          <a:bodyPr>
            <a:normAutofit lnSpcReduction="10000"/>
          </a:bodyPr>
          <a:lstStyle/>
          <a:p>
            <a:pPr marL="82296" indent="0">
              <a:lnSpc>
                <a:spcPct val="100000"/>
              </a:lnSpc>
              <a:spcBef>
                <a:spcPts val="0"/>
              </a:spcBef>
              <a:buNone/>
            </a:pPr>
            <a:endParaRPr lang="en-US" sz="1600" b="1" i="1" dirty="0" smtClean="0">
              <a:latin typeface="Sylfaen" pitchFamily="18" charset="0"/>
            </a:endParaRPr>
          </a:p>
          <a:p>
            <a:pPr marL="82296" indent="0" algn="ctr">
              <a:lnSpc>
                <a:spcPct val="100000"/>
              </a:lnSpc>
              <a:spcBef>
                <a:spcPts val="0"/>
              </a:spcBef>
              <a:buNone/>
            </a:pPr>
            <a:r>
              <a:rPr lang="en-US" sz="1800" i="1" dirty="0" err="1" smtClean="0">
                <a:latin typeface="Sylfaen" pitchFamily="18" charset="0"/>
              </a:rPr>
              <a:t>Մարդու</a:t>
            </a:r>
            <a:r>
              <a:rPr lang="en-US" sz="1800" i="1" dirty="0" smtClean="0">
                <a:latin typeface="Sylfaen" pitchFamily="18" charset="0"/>
              </a:rPr>
              <a:t> </a:t>
            </a:r>
            <a:r>
              <a:rPr lang="en-US" sz="1800" i="1" dirty="0" err="1" smtClean="0">
                <a:latin typeface="Sylfaen" pitchFamily="18" charset="0"/>
              </a:rPr>
              <a:t>իրավունքների</a:t>
            </a:r>
            <a:r>
              <a:rPr lang="en-US" sz="1800" i="1" dirty="0" smtClean="0">
                <a:latin typeface="Sylfaen" pitchFamily="18" charset="0"/>
              </a:rPr>
              <a:t> </a:t>
            </a:r>
            <a:r>
              <a:rPr lang="en-US" sz="1800" i="1" dirty="0" err="1" smtClean="0">
                <a:latin typeface="Sylfaen" pitchFamily="18" charset="0"/>
              </a:rPr>
              <a:t>եվրոպական</a:t>
            </a:r>
            <a:r>
              <a:rPr lang="en-US" sz="1800" i="1" dirty="0" smtClean="0">
                <a:latin typeface="Sylfaen" pitchFamily="18" charset="0"/>
              </a:rPr>
              <a:t> </a:t>
            </a:r>
            <a:r>
              <a:rPr lang="en-US" sz="1800" i="1" dirty="0" err="1" smtClean="0">
                <a:latin typeface="Sylfaen" pitchFamily="18" charset="0"/>
              </a:rPr>
              <a:t>կոնվենցիա</a:t>
            </a:r>
            <a:endParaRPr lang="en-US" sz="1800" i="1" dirty="0" smtClean="0">
              <a:latin typeface="Sylfaen" pitchFamily="18" charset="0"/>
            </a:endParaRPr>
          </a:p>
          <a:p>
            <a:pPr>
              <a:lnSpc>
                <a:spcPct val="100000"/>
              </a:lnSpc>
              <a:spcBef>
                <a:spcPts val="0"/>
              </a:spcBef>
              <a:buFont typeface="Wingdings" pitchFamily="2" charset="2"/>
              <a:buChar char="q"/>
            </a:pPr>
            <a:endParaRPr lang="en-US" sz="1600" b="1" i="1" dirty="0" smtClean="0">
              <a:latin typeface="Sylfaen" pitchFamily="18" charset="0"/>
            </a:endParaRPr>
          </a:p>
          <a:p>
            <a:pPr>
              <a:lnSpc>
                <a:spcPct val="100000"/>
              </a:lnSpc>
              <a:spcBef>
                <a:spcPts val="0"/>
              </a:spcBef>
              <a:buFont typeface="Wingdings" pitchFamily="2" charset="2"/>
              <a:buChar char="q"/>
            </a:pPr>
            <a:r>
              <a:rPr lang="en-US" sz="1600" i="1" dirty="0" err="1" smtClean="0">
                <a:latin typeface="Sylfaen" pitchFamily="18" charset="0"/>
              </a:rPr>
              <a:t>Հոդված</a:t>
            </a:r>
            <a:r>
              <a:rPr lang="en-US" sz="1600" i="1" dirty="0" smtClean="0">
                <a:latin typeface="Sylfaen" pitchFamily="18" charset="0"/>
              </a:rPr>
              <a:t> 14   </a:t>
            </a:r>
            <a:r>
              <a:rPr lang="hy-AM" sz="1600" i="1" dirty="0" smtClean="0">
                <a:latin typeface="Sylfaen" pitchFamily="18" charset="0"/>
              </a:rPr>
              <a:t>Խտրականության </a:t>
            </a:r>
            <a:r>
              <a:rPr lang="hy-AM" sz="1600" i="1" dirty="0">
                <a:latin typeface="Sylfaen" pitchFamily="18" charset="0"/>
              </a:rPr>
              <a:t>արգելում</a:t>
            </a:r>
          </a:p>
          <a:p>
            <a:pPr>
              <a:lnSpc>
                <a:spcPct val="100000"/>
              </a:lnSpc>
              <a:spcBef>
                <a:spcPts val="0"/>
              </a:spcBef>
              <a:buFont typeface="Wingdings" pitchFamily="2" charset="2"/>
              <a:buChar char="q"/>
            </a:pPr>
            <a:endParaRPr lang="hy-AM" sz="1600" i="1" dirty="0">
              <a:latin typeface="Sylfaen" pitchFamily="18" charset="0"/>
            </a:endParaRPr>
          </a:p>
          <a:p>
            <a:pPr marL="361950" indent="0" algn="just">
              <a:lnSpc>
                <a:spcPct val="100000"/>
              </a:lnSpc>
              <a:spcBef>
                <a:spcPts val="0"/>
              </a:spcBef>
              <a:buNone/>
              <a:tabLst>
                <a:tab pos="361950" algn="l"/>
              </a:tabLst>
            </a:pPr>
            <a:r>
              <a:rPr lang="hy-AM" sz="1600" i="1" dirty="0" smtClean="0">
                <a:latin typeface="Sylfaen" pitchFamily="18" charset="0"/>
              </a:rPr>
              <a:t>Սույն </a:t>
            </a:r>
            <a:r>
              <a:rPr lang="hy-AM" sz="1600" i="1" dirty="0">
                <a:latin typeface="Sylfaen" pitchFamily="18" charset="0"/>
              </a:rPr>
              <a:t>Կոնվենցիայում շարադրված իրավունքներից և </a:t>
            </a:r>
            <a:r>
              <a:rPr lang="hy-AM" sz="1600" i="1" dirty="0" smtClean="0">
                <a:latin typeface="Sylfaen" pitchFamily="18" charset="0"/>
              </a:rPr>
              <a:t>ազատություններից օգտվելը ապահովվում </a:t>
            </a:r>
            <a:r>
              <a:rPr lang="hy-AM" sz="1600" i="1" dirty="0">
                <a:latin typeface="Sylfaen" pitchFamily="18" charset="0"/>
              </a:rPr>
              <a:t>է առանց </a:t>
            </a:r>
            <a:r>
              <a:rPr lang="hy-AM" sz="1600" i="1" dirty="0" smtClean="0">
                <a:latin typeface="Sylfaen" pitchFamily="18" charset="0"/>
              </a:rPr>
              <a:t>խտրականության</a:t>
            </a:r>
            <a:r>
              <a:rPr lang="hy-AM" sz="1600" i="1" dirty="0">
                <a:latin typeface="Sylfaen" pitchFamily="18" charset="0"/>
              </a:rPr>
              <a:t>, այն է՝ անկախ </a:t>
            </a:r>
            <a:r>
              <a:rPr lang="hy-AM" sz="1600" i="1" dirty="0" smtClean="0">
                <a:latin typeface="Sylfaen" pitchFamily="18" charset="0"/>
              </a:rPr>
              <a:t>սեռից</a:t>
            </a:r>
            <a:r>
              <a:rPr lang="hy-AM" sz="1600" i="1" dirty="0">
                <a:latin typeface="Sylfaen" pitchFamily="18" charset="0"/>
              </a:rPr>
              <a:t>, </a:t>
            </a:r>
            <a:r>
              <a:rPr lang="hy-AM" sz="1600" i="1" dirty="0" smtClean="0">
                <a:latin typeface="Sylfaen" pitchFamily="18" charset="0"/>
              </a:rPr>
              <a:t>ռասայից</a:t>
            </a:r>
            <a:r>
              <a:rPr lang="hy-AM" sz="1600" i="1" dirty="0">
                <a:latin typeface="Sylfaen" pitchFamily="18" charset="0"/>
              </a:rPr>
              <a:t>, մաշկի </a:t>
            </a:r>
            <a:r>
              <a:rPr lang="hy-AM" sz="1600" i="1" dirty="0" smtClean="0">
                <a:latin typeface="Sylfaen" pitchFamily="18" charset="0"/>
              </a:rPr>
              <a:t>գույնից</a:t>
            </a:r>
            <a:r>
              <a:rPr lang="hy-AM" sz="1600" i="1" dirty="0">
                <a:latin typeface="Sylfaen" pitchFamily="18" charset="0"/>
              </a:rPr>
              <a:t>, </a:t>
            </a:r>
            <a:r>
              <a:rPr lang="hy-AM" sz="1600" i="1" dirty="0" smtClean="0">
                <a:latin typeface="Sylfaen" pitchFamily="18" charset="0"/>
              </a:rPr>
              <a:t>լեզվից</a:t>
            </a:r>
            <a:r>
              <a:rPr lang="hy-AM" sz="1600" i="1" dirty="0">
                <a:latin typeface="Sylfaen" pitchFamily="18" charset="0"/>
              </a:rPr>
              <a:t>, </a:t>
            </a:r>
            <a:r>
              <a:rPr lang="hy-AM" sz="1600" b="1" i="1" dirty="0">
                <a:latin typeface="Sylfaen" pitchFamily="18" charset="0"/>
              </a:rPr>
              <a:t>կրոնից</a:t>
            </a:r>
            <a:r>
              <a:rPr lang="hy-AM" sz="1600" i="1" dirty="0">
                <a:latin typeface="Sylfaen" pitchFamily="18" charset="0"/>
              </a:rPr>
              <a:t>, քաղաքական կամ </a:t>
            </a:r>
            <a:r>
              <a:rPr lang="hy-AM" sz="1600" i="1" dirty="0" smtClean="0">
                <a:latin typeface="Sylfaen" pitchFamily="18" charset="0"/>
              </a:rPr>
              <a:t>այլ </a:t>
            </a:r>
            <a:r>
              <a:rPr lang="hy-AM" sz="1600" i="1" dirty="0">
                <a:latin typeface="Sylfaen" pitchFamily="18" charset="0"/>
              </a:rPr>
              <a:t>համոզմունքից, </a:t>
            </a:r>
            <a:r>
              <a:rPr lang="hy-AM" sz="1600" i="1" dirty="0" smtClean="0">
                <a:latin typeface="Sylfaen" pitchFamily="18" charset="0"/>
              </a:rPr>
              <a:t>ազգային </a:t>
            </a:r>
            <a:r>
              <a:rPr lang="hy-AM" sz="1600" i="1" dirty="0">
                <a:latin typeface="Sylfaen" pitchFamily="18" charset="0"/>
              </a:rPr>
              <a:t>կամ սոցիալական ծագումից, </a:t>
            </a:r>
            <a:r>
              <a:rPr lang="hy-AM" sz="1600" i="1" dirty="0" smtClean="0">
                <a:latin typeface="Sylfaen" pitchFamily="18" charset="0"/>
              </a:rPr>
              <a:t>ազգային փոքրամասնությանը պատկանելուց</a:t>
            </a:r>
            <a:r>
              <a:rPr lang="hy-AM" sz="1600" i="1" dirty="0">
                <a:latin typeface="Sylfaen" pitchFamily="18" charset="0"/>
              </a:rPr>
              <a:t>, գույքային դրությունից, ծննդից </a:t>
            </a:r>
            <a:r>
              <a:rPr lang="hy-AM" sz="1600" i="1" dirty="0" smtClean="0">
                <a:latin typeface="Sylfaen" pitchFamily="18" charset="0"/>
              </a:rPr>
              <a:t>կամ այլ դրությունից</a:t>
            </a:r>
            <a:r>
              <a:rPr lang="hy-AM" sz="1600" i="1" dirty="0">
                <a:latin typeface="Sylfaen" pitchFamily="18" charset="0"/>
              </a:rPr>
              <a:t>:</a:t>
            </a:r>
          </a:p>
          <a:p>
            <a:pPr>
              <a:lnSpc>
                <a:spcPct val="100000"/>
              </a:lnSpc>
              <a:spcBef>
                <a:spcPts val="0"/>
              </a:spcBef>
              <a:buFont typeface="Wingdings" pitchFamily="2" charset="2"/>
              <a:buChar char="q"/>
            </a:pPr>
            <a:endParaRPr lang="en-US" sz="1600" dirty="0" smtClean="0">
              <a:latin typeface="Sylfaen" pitchFamily="18" charset="0"/>
            </a:endParaRPr>
          </a:p>
          <a:p>
            <a:pPr>
              <a:lnSpc>
                <a:spcPct val="100000"/>
              </a:lnSpc>
              <a:spcBef>
                <a:spcPts val="0"/>
              </a:spcBef>
              <a:buFont typeface="Wingdings" pitchFamily="2" charset="2"/>
              <a:buChar char="q"/>
            </a:pPr>
            <a:endParaRPr lang="en-US" sz="1600" dirty="0">
              <a:latin typeface="Sylfaen" pitchFamily="18" charset="0"/>
            </a:endParaRPr>
          </a:p>
          <a:p>
            <a:pPr>
              <a:lnSpc>
                <a:spcPct val="100000"/>
              </a:lnSpc>
              <a:spcBef>
                <a:spcPts val="0"/>
              </a:spcBef>
              <a:buFont typeface="Wingdings" pitchFamily="2" charset="2"/>
              <a:buChar char="q"/>
            </a:pPr>
            <a:r>
              <a:rPr lang="en-US" sz="1600" i="1" dirty="0" err="1" smtClean="0">
                <a:latin typeface="Sylfaen" pitchFamily="18" charset="0"/>
              </a:rPr>
              <a:t>Թիվ</a:t>
            </a:r>
            <a:r>
              <a:rPr lang="en-US" sz="1600" i="1" dirty="0" smtClean="0">
                <a:latin typeface="Sylfaen" pitchFamily="18" charset="0"/>
              </a:rPr>
              <a:t> 7 </a:t>
            </a:r>
            <a:r>
              <a:rPr lang="en-US" sz="1600" i="1" dirty="0" err="1" smtClean="0">
                <a:latin typeface="Sylfaen" pitchFamily="18" charset="0"/>
              </a:rPr>
              <a:t>Արձանագրության</a:t>
            </a:r>
            <a:r>
              <a:rPr lang="en-US" sz="1600" i="1" dirty="0" smtClean="0">
                <a:latin typeface="Sylfaen" pitchFamily="18" charset="0"/>
              </a:rPr>
              <a:t> 5-րդ </a:t>
            </a:r>
            <a:r>
              <a:rPr lang="en-US" sz="1600" i="1" dirty="0" err="1" smtClean="0">
                <a:latin typeface="Sylfaen" pitchFamily="18" charset="0"/>
              </a:rPr>
              <a:t>հոդված</a:t>
            </a:r>
            <a:r>
              <a:rPr lang="en-US" sz="1600" i="1" dirty="0">
                <a:latin typeface="Sylfaen" pitchFamily="18" charset="0"/>
              </a:rPr>
              <a:t> </a:t>
            </a:r>
            <a:r>
              <a:rPr lang="en-US" sz="1600" i="1" dirty="0" smtClean="0">
                <a:latin typeface="Sylfaen" pitchFamily="18" charset="0"/>
              </a:rPr>
              <a:t>   </a:t>
            </a:r>
            <a:r>
              <a:rPr lang="hy-AM" sz="1600" i="1" dirty="0" smtClean="0">
                <a:latin typeface="Sylfaen" pitchFamily="18" charset="0"/>
              </a:rPr>
              <a:t>Հավասարությունն </a:t>
            </a:r>
            <a:r>
              <a:rPr lang="en-US" sz="1600" i="1" dirty="0" smtClean="0">
                <a:latin typeface="Sylfaen" pitchFamily="18" charset="0"/>
              </a:rPr>
              <a:t> </a:t>
            </a:r>
            <a:r>
              <a:rPr lang="en-US" sz="1600" i="1" dirty="0" err="1" smtClean="0">
                <a:latin typeface="Sylfaen" pitchFamily="18" charset="0"/>
              </a:rPr>
              <a:t>ամուսինների</a:t>
            </a:r>
            <a:r>
              <a:rPr lang="en-US" sz="1600" i="1" dirty="0" smtClean="0">
                <a:latin typeface="Sylfaen" pitchFamily="18" charset="0"/>
              </a:rPr>
              <a:t> </a:t>
            </a:r>
            <a:r>
              <a:rPr lang="en-US" sz="1600" i="1" dirty="0" err="1" smtClean="0">
                <a:latin typeface="Sylfaen" pitchFamily="18" charset="0"/>
              </a:rPr>
              <a:t>միջև</a:t>
            </a:r>
            <a:endParaRPr lang="en-US" sz="1600" i="1" dirty="0" smtClean="0">
              <a:latin typeface="Sylfaen" pitchFamily="18" charset="0"/>
            </a:endParaRPr>
          </a:p>
          <a:p>
            <a:pPr marL="82296" indent="0">
              <a:lnSpc>
                <a:spcPct val="100000"/>
              </a:lnSpc>
              <a:spcBef>
                <a:spcPts val="0"/>
              </a:spcBef>
              <a:buNone/>
            </a:pPr>
            <a:endParaRPr lang="en-US" sz="1600" i="1" dirty="0">
              <a:latin typeface="Sylfaen" pitchFamily="18" charset="0"/>
            </a:endParaRPr>
          </a:p>
          <a:p>
            <a:pPr marL="361950" indent="0" algn="just">
              <a:lnSpc>
                <a:spcPct val="100000"/>
              </a:lnSpc>
              <a:spcBef>
                <a:spcPts val="0"/>
              </a:spcBef>
              <a:buNone/>
            </a:pPr>
            <a:r>
              <a:rPr lang="hy-AM" sz="1600" i="1" dirty="0" smtClean="0">
                <a:latin typeface="Sylfaen" pitchFamily="18" charset="0"/>
              </a:rPr>
              <a:t>Ամուսնանալիս</a:t>
            </a:r>
            <a:r>
              <a:rPr lang="hy-AM" sz="1600" i="1" dirty="0">
                <a:latin typeface="Sylfaen" pitchFamily="18" charset="0"/>
              </a:rPr>
              <a:t>, ամուսնության </a:t>
            </a:r>
            <a:r>
              <a:rPr lang="hy-AM" sz="1600" i="1" dirty="0" smtClean="0">
                <a:latin typeface="Sylfaen" pitchFamily="18" charset="0"/>
              </a:rPr>
              <a:t>ընթացքում և</a:t>
            </a:r>
            <a:r>
              <a:rPr lang="en-US" sz="1600" i="1" dirty="0" smtClean="0">
                <a:latin typeface="Sylfaen" pitchFamily="18" charset="0"/>
              </a:rPr>
              <a:t> </a:t>
            </a:r>
            <a:r>
              <a:rPr lang="hy-AM" sz="1600" i="1" dirty="0" smtClean="0">
                <a:latin typeface="Sylfaen" pitchFamily="18" charset="0"/>
              </a:rPr>
              <a:t>ամուսնալուծության </a:t>
            </a:r>
            <a:r>
              <a:rPr lang="hy-AM" sz="1600" i="1" dirty="0">
                <a:latin typeface="Sylfaen" pitchFamily="18" charset="0"/>
              </a:rPr>
              <a:t>դեպքում ամուսինները </a:t>
            </a:r>
            <a:r>
              <a:rPr lang="hy-AM" sz="1600" i="1" dirty="0" smtClean="0">
                <a:latin typeface="Sylfaen" pitchFamily="18" charset="0"/>
              </a:rPr>
              <a:t>հավասար</a:t>
            </a:r>
            <a:r>
              <a:rPr lang="en-US" sz="1600" i="1" dirty="0">
                <a:latin typeface="Sylfaen" pitchFamily="18" charset="0"/>
              </a:rPr>
              <a:t> </a:t>
            </a:r>
            <a:r>
              <a:rPr lang="hy-AM" sz="1600" i="1" dirty="0" smtClean="0">
                <a:latin typeface="Sylfaen" pitchFamily="18" charset="0"/>
              </a:rPr>
              <a:t>իրավունքներ </a:t>
            </a:r>
            <a:r>
              <a:rPr lang="hy-AM" sz="1600" i="1" dirty="0">
                <a:latin typeface="Sylfaen" pitchFamily="18" charset="0"/>
              </a:rPr>
              <a:t>և մասնավոր իրավական </a:t>
            </a:r>
            <a:r>
              <a:rPr lang="en-US" sz="1600" i="1" dirty="0" smtClean="0">
                <a:latin typeface="Sylfaen" pitchFamily="18" charset="0"/>
              </a:rPr>
              <a:t>բ</a:t>
            </a:r>
            <a:r>
              <a:rPr lang="hy-AM" sz="1600" i="1" dirty="0" smtClean="0">
                <a:latin typeface="Sylfaen" pitchFamily="18" charset="0"/>
              </a:rPr>
              <a:t>նույթի</a:t>
            </a:r>
            <a:r>
              <a:rPr lang="en-US" sz="1600" i="1" dirty="0" smtClean="0">
                <a:latin typeface="Sylfaen" pitchFamily="18" charset="0"/>
              </a:rPr>
              <a:t> </a:t>
            </a:r>
            <a:r>
              <a:rPr lang="hy-AM" sz="1600" i="1" dirty="0" smtClean="0">
                <a:latin typeface="Sylfaen" pitchFamily="18" charset="0"/>
              </a:rPr>
              <a:t>հ</a:t>
            </a:r>
            <a:r>
              <a:rPr lang="en-US" sz="1600" i="1" dirty="0" smtClean="0">
                <a:latin typeface="Sylfaen" pitchFamily="18" charset="0"/>
              </a:rPr>
              <a:t>ա</a:t>
            </a:r>
            <a:r>
              <a:rPr lang="hy-AM" sz="1600" i="1" dirty="0" smtClean="0">
                <a:latin typeface="Sylfaen" pitchFamily="18" charset="0"/>
              </a:rPr>
              <a:t>վասար պատասխանատվություն </a:t>
            </a:r>
            <a:r>
              <a:rPr lang="hy-AM" sz="1600" i="1" dirty="0">
                <a:latin typeface="Sylfaen" pitchFamily="18" charset="0"/>
              </a:rPr>
              <a:t>ունեն </a:t>
            </a:r>
            <a:r>
              <a:rPr lang="hy-AM" sz="1600" i="1" dirty="0" smtClean="0">
                <a:latin typeface="Sylfaen" pitchFamily="18" charset="0"/>
              </a:rPr>
              <a:t>փոխադարձ</a:t>
            </a:r>
            <a:r>
              <a:rPr lang="en-US" sz="1600" i="1" dirty="0" smtClean="0">
                <a:latin typeface="Sylfaen" pitchFamily="18" charset="0"/>
              </a:rPr>
              <a:t> </a:t>
            </a:r>
            <a:r>
              <a:rPr lang="hy-AM" sz="1600" i="1" dirty="0" smtClean="0">
                <a:latin typeface="Sylfaen" pitchFamily="18" charset="0"/>
              </a:rPr>
              <a:t>հարա</a:t>
            </a:r>
            <a:r>
              <a:rPr lang="en-US" sz="1600" i="1" dirty="0" smtClean="0">
                <a:latin typeface="Sylfaen" pitchFamily="18" charset="0"/>
              </a:rPr>
              <a:t>բ</a:t>
            </a:r>
            <a:r>
              <a:rPr lang="hy-AM" sz="1600" i="1" dirty="0" smtClean="0">
                <a:latin typeface="Sylfaen" pitchFamily="18" charset="0"/>
              </a:rPr>
              <a:t>երություններում </a:t>
            </a:r>
            <a:r>
              <a:rPr lang="hy-AM" sz="1600" i="1" dirty="0">
                <a:latin typeface="Sylfaen" pitchFamily="18" charset="0"/>
              </a:rPr>
              <a:t>և իրենց երեխաների հետ </a:t>
            </a:r>
            <a:r>
              <a:rPr lang="hy-AM" sz="1600" i="1" dirty="0" smtClean="0">
                <a:latin typeface="Sylfaen" pitchFamily="18" charset="0"/>
              </a:rPr>
              <a:t>ունեցած</a:t>
            </a:r>
            <a:r>
              <a:rPr lang="en-US" sz="1600" i="1" dirty="0" smtClean="0">
                <a:latin typeface="Sylfaen" pitchFamily="18" charset="0"/>
              </a:rPr>
              <a:t> </a:t>
            </a:r>
            <a:r>
              <a:rPr lang="hy-AM" sz="1600" i="1" dirty="0" smtClean="0">
                <a:latin typeface="Sylfaen" pitchFamily="18" charset="0"/>
              </a:rPr>
              <a:t>հարա</a:t>
            </a:r>
            <a:r>
              <a:rPr lang="en-US" sz="1600" i="1" dirty="0" smtClean="0">
                <a:latin typeface="Sylfaen" pitchFamily="18" charset="0"/>
              </a:rPr>
              <a:t>բ</a:t>
            </a:r>
            <a:r>
              <a:rPr lang="hy-AM" sz="1600" i="1" dirty="0" smtClean="0">
                <a:latin typeface="Sylfaen" pitchFamily="18" charset="0"/>
              </a:rPr>
              <a:t>երություններում</a:t>
            </a:r>
            <a:r>
              <a:rPr lang="hy-AM" sz="1600" i="1" dirty="0">
                <a:latin typeface="Sylfaen" pitchFamily="18" charset="0"/>
              </a:rPr>
              <a:t>։ Սույն հոդվածը </a:t>
            </a:r>
            <a:r>
              <a:rPr lang="en-US" sz="1600" i="1" dirty="0" smtClean="0">
                <a:latin typeface="Sylfaen" pitchFamily="18" charset="0"/>
              </a:rPr>
              <a:t> </a:t>
            </a:r>
            <a:r>
              <a:rPr lang="hy-AM" sz="1600" i="1" dirty="0" smtClean="0">
                <a:latin typeface="Sylfaen" pitchFamily="18" charset="0"/>
              </a:rPr>
              <a:t>պետություններին</a:t>
            </a:r>
            <a:r>
              <a:rPr lang="en-US" sz="1600" i="1" dirty="0" smtClean="0">
                <a:latin typeface="Sylfaen" pitchFamily="18" charset="0"/>
              </a:rPr>
              <a:t> </a:t>
            </a:r>
            <a:r>
              <a:rPr lang="hy-AM" sz="1600" i="1" dirty="0" smtClean="0">
                <a:latin typeface="Sylfaen" pitchFamily="18" charset="0"/>
              </a:rPr>
              <a:t>չի </a:t>
            </a:r>
            <a:r>
              <a:rPr lang="hy-AM" sz="1600" i="1" dirty="0">
                <a:latin typeface="Sylfaen" pitchFamily="18" charset="0"/>
              </a:rPr>
              <a:t>խոչընդոտում ձեռնարկելու այնպիսի միջոցներ, </a:t>
            </a:r>
            <a:r>
              <a:rPr lang="hy-AM" sz="1600" i="1" dirty="0" smtClean="0">
                <a:latin typeface="Sylfaen" pitchFamily="18" charset="0"/>
              </a:rPr>
              <a:t>որոնք</a:t>
            </a:r>
            <a:r>
              <a:rPr lang="en-US" sz="1600" i="1" dirty="0" smtClean="0">
                <a:latin typeface="Sylfaen" pitchFamily="18" charset="0"/>
              </a:rPr>
              <a:t> </a:t>
            </a:r>
            <a:r>
              <a:rPr lang="hy-AM" sz="1600" i="1" dirty="0" smtClean="0">
                <a:latin typeface="Sylfaen" pitchFamily="18" charset="0"/>
              </a:rPr>
              <a:t>անհրաժեշտ </a:t>
            </a:r>
            <a:r>
              <a:rPr lang="hy-AM" sz="1600" i="1" dirty="0">
                <a:latin typeface="Sylfaen" pitchFamily="18" charset="0"/>
              </a:rPr>
              <a:t>են երեխաների շահերը պաշտպանելու համար</a:t>
            </a:r>
            <a:r>
              <a:rPr lang="hy-AM" sz="1800" i="1" dirty="0">
                <a:latin typeface="Sylfaen" pitchFamily="18" charset="0"/>
              </a:rPr>
              <a:t>։</a:t>
            </a:r>
            <a:endParaRPr lang="en-US" sz="1800" i="1" dirty="0">
              <a:latin typeface="Sylfaen" pitchFamily="18" charset="0"/>
            </a:endParaRPr>
          </a:p>
          <a:p>
            <a:pPr marL="893763" indent="0">
              <a:lnSpc>
                <a:spcPct val="100000"/>
              </a:lnSpc>
              <a:spcBef>
                <a:spcPts val="0"/>
              </a:spcBef>
              <a:buNone/>
            </a:pPr>
            <a:endParaRPr lang="en-US" sz="1800" dirty="0" smtClean="0">
              <a:latin typeface="Sylfaen" pitchFamily="18" charset="0"/>
            </a:endParaRPr>
          </a:p>
          <a:p>
            <a:pPr marL="82296" indent="0">
              <a:lnSpc>
                <a:spcPct val="100000"/>
              </a:lnSpc>
              <a:spcBef>
                <a:spcPts val="0"/>
              </a:spcBef>
              <a:buNone/>
            </a:pPr>
            <a:endParaRPr lang="en-US" sz="1800" dirty="0">
              <a:latin typeface="Sylfaen" pitchFamily="18" charset="0"/>
            </a:endParaRPr>
          </a:p>
          <a:p>
            <a:pPr marL="402336" lvl="1" indent="0">
              <a:lnSpc>
                <a:spcPct val="100000"/>
              </a:lnSpc>
              <a:spcBef>
                <a:spcPts val="0"/>
              </a:spcBef>
              <a:buNone/>
            </a:pPr>
            <a:endParaRPr lang="en-US" i="1" dirty="0"/>
          </a:p>
        </p:txBody>
      </p:sp>
      <p:sp>
        <p:nvSpPr>
          <p:cNvPr id="5" name="Title 1"/>
          <p:cNvSpPr>
            <a:spLocks noGrp="1"/>
          </p:cNvSpPr>
          <p:nvPr>
            <p:ph type="title"/>
          </p:nvPr>
        </p:nvSpPr>
        <p:spPr>
          <a:xfrm>
            <a:off x="1187624" y="116632"/>
            <a:ext cx="7642096" cy="576064"/>
          </a:xfrm>
          <a:solidFill>
            <a:schemeClr val="accent2">
              <a:lumMod val="20000"/>
              <a:lumOff val="80000"/>
            </a:schemeClr>
          </a:solidFill>
        </p:spPr>
        <p:txBody>
          <a:bodyPr>
            <a:noAutofit/>
          </a:bodyPr>
          <a:lstStyle/>
          <a:p>
            <a:pPr algn="ct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err="1" smtClean="0">
                <a:solidFill>
                  <a:schemeClr val="tx1"/>
                </a:solidFill>
                <a:effectLst/>
                <a:latin typeface="Sylfaen" pitchFamily="18" charset="0"/>
              </a:rPr>
              <a:t>Խտրականության</a:t>
            </a:r>
            <a:r>
              <a:rPr lang="en-US" sz="2000" dirty="0" smtClean="0">
                <a:solidFill>
                  <a:schemeClr val="tx1"/>
                </a:solidFill>
                <a:effectLst/>
                <a:latin typeface="Sylfaen" pitchFamily="18" charset="0"/>
              </a:rPr>
              <a:t> </a:t>
            </a:r>
            <a:r>
              <a:rPr lang="en-US" sz="2000" dirty="0" err="1" smtClean="0">
                <a:solidFill>
                  <a:schemeClr val="tx1"/>
                </a:solidFill>
                <a:effectLst/>
                <a:latin typeface="Sylfaen" pitchFamily="18" charset="0"/>
              </a:rPr>
              <a:t>հասկացությունը</a:t>
            </a:r>
            <a:r>
              <a:rPr lang="en-US" sz="2000" dirty="0" smtClean="0">
                <a:solidFill>
                  <a:schemeClr val="tx1"/>
                </a:solidFill>
                <a:effectLst/>
                <a:latin typeface="Sylfaen" pitchFamily="18" charset="0"/>
              </a:rPr>
              <a:t/>
            </a:r>
            <a:br>
              <a:rPr lang="en-US" sz="2000" dirty="0" smtClean="0">
                <a:solidFill>
                  <a:schemeClr val="tx1"/>
                </a:solidFill>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endParaRPr lang="en-US" sz="2000" dirty="0">
              <a:solidFill>
                <a:schemeClr val="tx1"/>
              </a:solidFill>
              <a:effectLst>
                <a:outerShdw blurRad="38100" dist="38100" dir="2700000" algn="tl">
                  <a:srgbClr val="000000">
                    <a:alpha val="43137"/>
                  </a:srgbClr>
                </a:outerShdw>
              </a:effectLst>
              <a:latin typeface="Sylfaen" pitchFamily="18" charset="0"/>
            </a:endParaRPr>
          </a:p>
        </p:txBody>
      </p:sp>
    </p:spTree>
    <p:extLst>
      <p:ext uri="{BB962C8B-B14F-4D97-AF65-F5344CB8AC3E}">
        <p14:creationId xmlns:p14="http://schemas.microsoft.com/office/powerpoint/2010/main" val="2262211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692696"/>
            <a:ext cx="7776864" cy="5904656"/>
          </a:xfrm>
        </p:spPr>
        <p:txBody>
          <a:bodyPr>
            <a:normAutofit/>
          </a:bodyPr>
          <a:lstStyle/>
          <a:p>
            <a:pPr marL="82296" indent="0">
              <a:lnSpc>
                <a:spcPct val="100000"/>
              </a:lnSpc>
              <a:spcBef>
                <a:spcPts val="0"/>
              </a:spcBef>
              <a:buNone/>
            </a:pPr>
            <a:endParaRPr lang="en-US" sz="1600" b="1" i="1" dirty="0" smtClean="0">
              <a:latin typeface="Sylfaen" pitchFamily="18" charset="0"/>
            </a:endParaRPr>
          </a:p>
          <a:p>
            <a:pPr marL="82296" indent="0" algn="ctr">
              <a:lnSpc>
                <a:spcPct val="100000"/>
              </a:lnSpc>
              <a:spcBef>
                <a:spcPts val="0"/>
              </a:spcBef>
              <a:buNone/>
            </a:pPr>
            <a:r>
              <a:rPr lang="en-US" sz="1800" i="1" dirty="0" err="1" smtClean="0">
                <a:latin typeface="Sylfaen" pitchFamily="18" charset="0"/>
              </a:rPr>
              <a:t>Մարդու</a:t>
            </a:r>
            <a:r>
              <a:rPr lang="en-US" sz="1800" i="1" dirty="0" smtClean="0">
                <a:latin typeface="Sylfaen" pitchFamily="18" charset="0"/>
              </a:rPr>
              <a:t> </a:t>
            </a:r>
            <a:r>
              <a:rPr lang="en-US" sz="1800" i="1" dirty="0" err="1" smtClean="0">
                <a:latin typeface="Sylfaen" pitchFamily="18" charset="0"/>
              </a:rPr>
              <a:t>իրավունքների</a:t>
            </a:r>
            <a:r>
              <a:rPr lang="en-US" sz="1800" i="1" dirty="0" smtClean="0">
                <a:latin typeface="Sylfaen" pitchFamily="18" charset="0"/>
              </a:rPr>
              <a:t> </a:t>
            </a:r>
            <a:r>
              <a:rPr lang="en-US" sz="1800" i="1" dirty="0" err="1" smtClean="0">
                <a:latin typeface="Sylfaen" pitchFamily="18" charset="0"/>
              </a:rPr>
              <a:t>եվրոպական</a:t>
            </a:r>
            <a:r>
              <a:rPr lang="en-US" sz="1800" i="1" dirty="0" smtClean="0">
                <a:latin typeface="Sylfaen" pitchFamily="18" charset="0"/>
              </a:rPr>
              <a:t> </a:t>
            </a:r>
            <a:r>
              <a:rPr lang="en-US" sz="1800" i="1" dirty="0" err="1" smtClean="0">
                <a:latin typeface="Sylfaen" pitchFamily="18" charset="0"/>
              </a:rPr>
              <a:t>կոնվենցիա</a:t>
            </a:r>
            <a:endParaRPr lang="en-US" sz="1800" i="1" dirty="0" smtClean="0">
              <a:latin typeface="Sylfaen" pitchFamily="18" charset="0"/>
            </a:endParaRPr>
          </a:p>
          <a:p>
            <a:pPr marL="82296" indent="0">
              <a:lnSpc>
                <a:spcPct val="100000"/>
              </a:lnSpc>
              <a:spcBef>
                <a:spcPts val="0"/>
              </a:spcBef>
              <a:buNone/>
            </a:pPr>
            <a:endParaRPr lang="en-US" sz="1800" dirty="0" smtClean="0">
              <a:latin typeface="Sylfaen" pitchFamily="18" charset="0"/>
            </a:endParaRPr>
          </a:p>
          <a:p>
            <a:pPr>
              <a:lnSpc>
                <a:spcPct val="100000"/>
              </a:lnSpc>
              <a:spcBef>
                <a:spcPts val="0"/>
              </a:spcBef>
              <a:buFont typeface="Wingdings" pitchFamily="2" charset="2"/>
              <a:buChar char="q"/>
            </a:pPr>
            <a:r>
              <a:rPr lang="en-US" sz="1800" dirty="0" err="1" smtClean="0">
                <a:latin typeface="Sylfaen" pitchFamily="18" charset="0"/>
              </a:rPr>
              <a:t>Թիվ</a:t>
            </a:r>
            <a:r>
              <a:rPr lang="en-US" sz="1800" dirty="0" smtClean="0">
                <a:latin typeface="Sylfaen" pitchFamily="18" charset="0"/>
              </a:rPr>
              <a:t> 12 </a:t>
            </a:r>
            <a:r>
              <a:rPr lang="en-US" sz="1800" dirty="0" err="1" smtClean="0">
                <a:latin typeface="Sylfaen" pitchFamily="18" charset="0"/>
              </a:rPr>
              <a:t>Արձանագրություն</a:t>
            </a:r>
            <a:endParaRPr lang="en-US" sz="1800" dirty="0" smtClean="0">
              <a:latin typeface="Sylfaen" pitchFamily="18" charset="0"/>
            </a:endParaRPr>
          </a:p>
          <a:p>
            <a:pPr>
              <a:lnSpc>
                <a:spcPct val="100000"/>
              </a:lnSpc>
              <a:spcBef>
                <a:spcPts val="0"/>
              </a:spcBef>
              <a:buFont typeface="Wingdings" pitchFamily="2" charset="2"/>
              <a:buChar char="q"/>
            </a:pPr>
            <a:endParaRPr lang="en-US" sz="1800" dirty="0">
              <a:latin typeface="Sylfaen" pitchFamily="18" charset="0"/>
            </a:endParaRPr>
          </a:p>
          <a:p>
            <a:pPr marL="82296" indent="0">
              <a:lnSpc>
                <a:spcPct val="100000"/>
              </a:lnSpc>
              <a:spcBef>
                <a:spcPts val="0"/>
              </a:spcBef>
              <a:buNone/>
            </a:pPr>
            <a:r>
              <a:rPr lang="en-US" sz="1800" dirty="0" smtClean="0">
                <a:latin typeface="Sylfaen" pitchFamily="18" charset="0"/>
              </a:rPr>
              <a:t>          </a:t>
            </a:r>
            <a:r>
              <a:rPr lang="en-US" sz="1800" dirty="0" err="1" smtClean="0">
                <a:latin typeface="Sylfaen" pitchFamily="18" charset="0"/>
              </a:rPr>
              <a:t>Հոդված</a:t>
            </a:r>
            <a:r>
              <a:rPr lang="en-US" sz="1800" dirty="0" smtClean="0">
                <a:latin typeface="Sylfaen" pitchFamily="18" charset="0"/>
              </a:rPr>
              <a:t> 1</a:t>
            </a:r>
            <a:r>
              <a:rPr lang="en-US" sz="1800" dirty="0">
                <a:latin typeface="Sylfaen" pitchFamily="18" charset="0"/>
              </a:rPr>
              <a:t> </a:t>
            </a:r>
            <a:r>
              <a:rPr lang="en-US" sz="1800" dirty="0" smtClean="0">
                <a:latin typeface="Sylfaen" pitchFamily="18" charset="0"/>
              </a:rPr>
              <a:t>      </a:t>
            </a:r>
            <a:r>
              <a:rPr lang="hy-AM" sz="1800" dirty="0" smtClean="0">
                <a:latin typeface="Sylfaen" pitchFamily="18" charset="0"/>
              </a:rPr>
              <a:t>Խտրականության </a:t>
            </a:r>
            <a:r>
              <a:rPr lang="hy-AM" sz="1800" dirty="0">
                <a:latin typeface="Sylfaen" pitchFamily="18" charset="0"/>
              </a:rPr>
              <a:t>համընդհանուր </a:t>
            </a:r>
            <a:r>
              <a:rPr lang="hy-AM" sz="1800" dirty="0" smtClean="0">
                <a:latin typeface="Sylfaen" pitchFamily="18" charset="0"/>
              </a:rPr>
              <a:t>արգելումը</a:t>
            </a:r>
            <a:r>
              <a:rPr lang="en-US" sz="1800" dirty="0" smtClean="0">
                <a:latin typeface="Sylfaen" pitchFamily="18" charset="0"/>
              </a:rPr>
              <a:t> </a:t>
            </a:r>
          </a:p>
          <a:p>
            <a:pPr marL="82296" indent="0" algn="just">
              <a:lnSpc>
                <a:spcPct val="100000"/>
              </a:lnSpc>
              <a:spcBef>
                <a:spcPts val="0"/>
              </a:spcBef>
              <a:buNone/>
            </a:pPr>
            <a:endParaRPr lang="en-US" sz="1800" dirty="0">
              <a:latin typeface="Sylfaen" pitchFamily="18" charset="0"/>
            </a:endParaRPr>
          </a:p>
          <a:p>
            <a:pPr marL="627063" indent="-282575" algn="just">
              <a:lnSpc>
                <a:spcPct val="100000"/>
              </a:lnSpc>
              <a:spcBef>
                <a:spcPts val="0"/>
              </a:spcBef>
              <a:buNone/>
            </a:pPr>
            <a:r>
              <a:rPr lang="en-US" sz="1800" dirty="0" smtClean="0">
                <a:latin typeface="Sylfaen" pitchFamily="18" charset="0"/>
              </a:rPr>
              <a:t>1. </a:t>
            </a:r>
            <a:r>
              <a:rPr lang="hy-AM" sz="1800" dirty="0" smtClean="0">
                <a:latin typeface="Sylfaen" pitchFamily="18" charset="0"/>
              </a:rPr>
              <a:t>Օրենքով </a:t>
            </a:r>
            <a:r>
              <a:rPr lang="hy-AM" sz="1800" dirty="0">
                <a:latin typeface="Sylfaen" pitchFamily="18" charset="0"/>
              </a:rPr>
              <a:t>սահմանված ցանկացած </a:t>
            </a:r>
            <a:r>
              <a:rPr lang="hy-AM" sz="1800" dirty="0" smtClean="0">
                <a:latin typeface="Sylfaen" pitchFamily="18" charset="0"/>
              </a:rPr>
              <a:t>իրավունքից</a:t>
            </a:r>
            <a:r>
              <a:rPr lang="en-US" sz="1800" dirty="0" smtClean="0">
                <a:latin typeface="Sylfaen" pitchFamily="18" charset="0"/>
              </a:rPr>
              <a:t> </a:t>
            </a:r>
            <a:r>
              <a:rPr lang="hy-AM" sz="1800" dirty="0" smtClean="0">
                <a:latin typeface="Sylfaen" pitchFamily="18" charset="0"/>
              </a:rPr>
              <a:t>օգտվելը </a:t>
            </a:r>
            <a:r>
              <a:rPr lang="hy-AM" sz="1800" dirty="0">
                <a:latin typeface="Sylfaen" pitchFamily="18" charset="0"/>
              </a:rPr>
              <a:t>պետք է ապահովվի առանց սեռի, ռասայի, գույնի</a:t>
            </a:r>
            <a:r>
              <a:rPr lang="hy-AM" sz="1800" dirty="0" smtClean="0">
                <a:latin typeface="Sylfaen" pitchFamily="18" charset="0"/>
              </a:rPr>
              <a:t>,</a:t>
            </a:r>
            <a:r>
              <a:rPr lang="en-US" sz="1800" dirty="0" smtClean="0">
                <a:latin typeface="Sylfaen" pitchFamily="18" charset="0"/>
              </a:rPr>
              <a:t> </a:t>
            </a:r>
            <a:r>
              <a:rPr lang="hy-AM" sz="1800" dirty="0" smtClean="0">
                <a:latin typeface="Sylfaen" pitchFamily="18" charset="0"/>
              </a:rPr>
              <a:t>լեզվի</a:t>
            </a:r>
            <a:r>
              <a:rPr lang="hy-AM" sz="1800" dirty="0">
                <a:latin typeface="Sylfaen" pitchFamily="18" charset="0"/>
              </a:rPr>
              <a:t>, կրոնի, քաղաքական կամ այլ կարծիքի, </a:t>
            </a:r>
            <a:r>
              <a:rPr lang="hy-AM" sz="1800" dirty="0" smtClean="0">
                <a:latin typeface="Sylfaen" pitchFamily="18" charset="0"/>
              </a:rPr>
              <a:t>ազգային</a:t>
            </a:r>
            <a:r>
              <a:rPr lang="en-US" sz="1800" dirty="0" smtClean="0">
                <a:latin typeface="Sylfaen" pitchFamily="18" charset="0"/>
              </a:rPr>
              <a:t> </a:t>
            </a:r>
            <a:r>
              <a:rPr lang="hy-AM" sz="1800" dirty="0" smtClean="0">
                <a:latin typeface="Sylfaen" pitchFamily="18" charset="0"/>
              </a:rPr>
              <a:t>կամ </a:t>
            </a:r>
            <a:r>
              <a:rPr lang="hy-AM" sz="1800" dirty="0">
                <a:latin typeface="Sylfaen" pitchFamily="18" charset="0"/>
              </a:rPr>
              <a:t>սոցիալական ծագման, ազգային </a:t>
            </a:r>
            <a:r>
              <a:rPr lang="hy-AM" sz="1800" dirty="0" smtClean="0">
                <a:latin typeface="Sylfaen" pitchFamily="18" charset="0"/>
              </a:rPr>
              <a:t>փոքրամասնության</a:t>
            </a:r>
            <a:r>
              <a:rPr lang="en-US" sz="1800" dirty="0" smtClean="0">
                <a:latin typeface="Sylfaen" pitchFamily="18" charset="0"/>
              </a:rPr>
              <a:t> </a:t>
            </a:r>
            <a:r>
              <a:rPr lang="hy-AM" sz="1800" dirty="0" smtClean="0">
                <a:latin typeface="Sylfaen" pitchFamily="18" charset="0"/>
              </a:rPr>
              <a:t>պատկանելու</a:t>
            </a:r>
            <a:r>
              <a:rPr lang="hy-AM" sz="1800" dirty="0">
                <a:latin typeface="Sylfaen" pitchFamily="18" charset="0"/>
              </a:rPr>
              <a:t>, սեփականության, ծննդի կամ </a:t>
            </a:r>
            <a:r>
              <a:rPr lang="hy-AM" sz="1800" dirty="0" smtClean="0">
                <a:latin typeface="Sylfaen" pitchFamily="18" charset="0"/>
              </a:rPr>
              <a:t>այլ</a:t>
            </a:r>
            <a:r>
              <a:rPr lang="en-US" sz="1800" dirty="0" smtClean="0">
                <a:latin typeface="Sylfaen" pitchFamily="18" charset="0"/>
              </a:rPr>
              <a:t> </a:t>
            </a:r>
            <a:r>
              <a:rPr lang="hy-AM" sz="1800" dirty="0" smtClean="0">
                <a:latin typeface="Sylfaen" pitchFamily="18" charset="0"/>
              </a:rPr>
              <a:t>կարգավիճակի </a:t>
            </a:r>
            <a:r>
              <a:rPr lang="hy-AM" sz="1800" dirty="0">
                <a:latin typeface="Sylfaen" pitchFamily="18" charset="0"/>
              </a:rPr>
              <a:t>վրա հիմնված </a:t>
            </a:r>
            <a:r>
              <a:rPr lang="hy-AM" sz="1800" dirty="0" smtClean="0">
                <a:latin typeface="Sylfaen" pitchFamily="18" charset="0"/>
              </a:rPr>
              <a:t>խտրականության:</a:t>
            </a:r>
            <a:endParaRPr lang="en-US" sz="1800" dirty="0" smtClean="0">
              <a:latin typeface="Sylfaen" pitchFamily="18" charset="0"/>
            </a:endParaRPr>
          </a:p>
          <a:p>
            <a:pPr marL="80962" indent="0" algn="just">
              <a:lnSpc>
                <a:spcPct val="100000"/>
              </a:lnSpc>
              <a:spcBef>
                <a:spcPts val="0"/>
              </a:spcBef>
              <a:buNone/>
            </a:pPr>
            <a:r>
              <a:rPr lang="en-US" sz="1800" dirty="0" smtClean="0">
                <a:latin typeface="Sylfaen" pitchFamily="18" charset="0"/>
              </a:rPr>
              <a:t> </a:t>
            </a:r>
          </a:p>
          <a:p>
            <a:pPr marL="627063" indent="-546100" algn="just">
              <a:lnSpc>
                <a:spcPct val="100000"/>
              </a:lnSpc>
              <a:spcBef>
                <a:spcPts val="0"/>
              </a:spcBef>
              <a:buNone/>
            </a:pPr>
            <a:r>
              <a:rPr lang="en-US" sz="1800" dirty="0" smtClean="0">
                <a:latin typeface="Sylfaen" pitchFamily="18" charset="0"/>
              </a:rPr>
              <a:t>     2. </a:t>
            </a:r>
            <a:r>
              <a:rPr lang="hy-AM" sz="1800" dirty="0" smtClean="0">
                <a:latin typeface="Sylfaen" pitchFamily="18" charset="0"/>
              </a:rPr>
              <a:t>Ոչ </a:t>
            </a:r>
            <a:r>
              <a:rPr lang="hy-AM" sz="1800" dirty="0">
                <a:latin typeface="Sylfaen" pitchFamily="18" charset="0"/>
              </a:rPr>
              <a:t>մեկի </a:t>
            </a:r>
            <a:r>
              <a:rPr lang="hy-AM" sz="1800" dirty="0" smtClean="0">
                <a:latin typeface="Sylfaen" pitchFamily="18" charset="0"/>
              </a:rPr>
              <a:t>նկատմամ</a:t>
            </a:r>
            <a:r>
              <a:rPr lang="en-US" sz="1800" dirty="0" smtClean="0">
                <a:latin typeface="Sylfaen" pitchFamily="18" charset="0"/>
              </a:rPr>
              <a:t>բ</a:t>
            </a:r>
            <a:r>
              <a:rPr lang="el-GR" sz="1800" dirty="0" smtClean="0">
                <a:latin typeface="Sylfaen" pitchFamily="18" charset="0"/>
              </a:rPr>
              <a:t> </a:t>
            </a:r>
            <a:r>
              <a:rPr lang="hy-AM" sz="1800" dirty="0">
                <a:latin typeface="Sylfaen" pitchFamily="18" charset="0"/>
              </a:rPr>
              <a:t>պետական մարմնի </a:t>
            </a:r>
            <a:r>
              <a:rPr lang="hy-AM" sz="1800" dirty="0" smtClean="0">
                <a:latin typeface="Sylfaen" pitchFamily="18" charset="0"/>
              </a:rPr>
              <a:t>կողմից</a:t>
            </a:r>
            <a:r>
              <a:rPr lang="en-US" sz="1800" dirty="0" smtClean="0">
                <a:latin typeface="Sylfaen" pitchFamily="18" charset="0"/>
              </a:rPr>
              <a:t> </a:t>
            </a:r>
            <a:r>
              <a:rPr lang="hy-AM" sz="1800" dirty="0" smtClean="0">
                <a:latin typeface="Sylfaen" pitchFamily="18" charset="0"/>
              </a:rPr>
              <a:t>խտրականություն </a:t>
            </a:r>
            <a:r>
              <a:rPr lang="hy-AM" sz="1800" dirty="0">
                <a:latin typeface="Sylfaen" pitchFamily="18" charset="0"/>
              </a:rPr>
              <a:t>չպետք է դրսևորվի սույն հոդվածի </a:t>
            </a:r>
            <a:r>
              <a:rPr lang="hy-AM" sz="1800" dirty="0" smtClean="0">
                <a:latin typeface="Sylfaen" pitchFamily="18" charset="0"/>
              </a:rPr>
              <a:t>1-ին</a:t>
            </a:r>
            <a:r>
              <a:rPr lang="en-US" sz="1800" dirty="0" smtClean="0">
                <a:latin typeface="Sylfaen" pitchFamily="18" charset="0"/>
              </a:rPr>
              <a:t> </a:t>
            </a:r>
            <a:r>
              <a:rPr lang="hy-AM" sz="1800" dirty="0" smtClean="0">
                <a:latin typeface="Sylfaen" pitchFamily="18" charset="0"/>
              </a:rPr>
              <a:t>կետում </a:t>
            </a:r>
            <a:r>
              <a:rPr lang="hy-AM" sz="1800" dirty="0">
                <a:latin typeface="Sylfaen" pitchFamily="18" charset="0"/>
              </a:rPr>
              <a:t>նշված որևէ հիմքով:</a:t>
            </a:r>
            <a:endParaRPr lang="en-US" sz="1800" dirty="0" smtClean="0">
              <a:latin typeface="Sylfaen" pitchFamily="18" charset="0"/>
            </a:endParaRPr>
          </a:p>
          <a:p>
            <a:pPr>
              <a:lnSpc>
                <a:spcPct val="100000"/>
              </a:lnSpc>
              <a:spcBef>
                <a:spcPts val="0"/>
              </a:spcBef>
              <a:buFont typeface="Wingdings" pitchFamily="2" charset="2"/>
              <a:buChar char="q"/>
            </a:pPr>
            <a:endParaRPr lang="en-US" sz="1800" dirty="0" smtClean="0">
              <a:latin typeface="Sylfaen" pitchFamily="18" charset="0"/>
            </a:endParaRPr>
          </a:p>
        </p:txBody>
      </p:sp>
      <p:sp>
        <p:nvSpPr>
          <p:cNvPr id="5" name="Title 1"/>
          <p:cNvSpPr>
            <a:spLocks noGrp="1"/>
          </p:cNvSpPr>
          <p:nvPr>
            <p:ph type="title"/>
          </p:nvPr>
        </p:nvSpPr>
        <p:spPr>
          <a:xfrm>
            <a:off x="1187624" y="116632"/>
            <a:ext cx="7642096" cy="576064"/>
          </a:xfrm>
          <a:solidFill>
            <a:schemeClr val="accent2">
              <a:lumMod val="20000"/>
              <a:lumOff val="80000"/>
            </a:schemeClr>
          </a:solidFill>
        </p:spPr>
        <p:txBody>
          <a:bodyPr>
            <a:noAutofit/>
          </a:bodyPr>
          <a:lstStyle/>
          <a:p>
            <a:pPr algn="ct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err="1" smtClean="0">
                <a:solidFill>
                  <a:schemeClr val="tx1"/>
                </a:solidFill>
                <a:effectLst/>
                <a:latin typeface="Sylfaen" pitchFamily="18" charset="0"/>
              </a:rPr>
              <a:t>Խտրականության</a:t>
            </a:r>
            <a:r>
              <a:rPr lang="en-US" sz="2000" dirty="0" smtClean="0">
                <a:solidFill>
                  <a:schemeClr val="tx1"/>
                </a:solidFill>
                <a:effectLst/>
                <a:latin typeface="Sylfaen" pitchFamily="18" charset="0"/>
              </a:rPr>
              <a:t> </a:t>
            </a:r>
            <a:r>
              <a:rPr lang="en-US" sz="2000" dirty="0" err="1" smtClean="0">
                <a:solidFill>
                  <a:schemeClr val="tx1"/>
                </a:solidFill>
                <a:effectLst/>
                <a:latin typeface="Sylfaen" pitchFamily="18" charset="0"/>
              </a:rPr>
              <a:t>հասկացությունը</a:t>
            </a:r>
            <a:r>
              <a:rPr lang="en-US" sz="2000" dirty="0" smtClean="0">
                <a:solidFill>
                  <a:schemeClr val="tx1"/>
                </a:solidFill>
                <a:effectLst/>
                <a:latin typeface="Sylfaen" pitchFamily="18" charset="0"/>
              </a:rPr>
              <a:t/>
            </a:r>
            <a:br>
              <a:rPr lang="en-US" sz="2000" dirty="0" smtClean="0">
                <a:solidFill>
                  <a:schemeClr val="tx1"/>
                </a:solidFill>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r>
              <a:rPr lang="en-US" sz="2000" dirty="0" smtClean="0">
                <a:solidFill>
                  <a:schemeClr val="tx1"/>
                </a:solidFill>
                <a:effectLst>
                  <a:outerShdw blurRad="38100" dist="38100" dir="2700000" algn="tl">
                    <a:srgbClr val="000000">
                      <a:alpha val="43137"/>
                    </a:srgbClr>
                  </a:outerShdw>
                </a:effectLst>
                <a:latin typeface="Sylfaen" pitchFamily="18" charset="0"/>
              </a:rPr>
              <a:t/>
            </a:r>
            <a:br>
              <a:rPr lang="en-US" sz="2000" dirty="0" smtClean="0">
                <a:solidFill>
                  <a:schemeClr val="tx1"/>
                </a:solidFill>
                <a:effectLst>
                  <a:outerShdw blurRad="38100" dist="38100" dir="2700000" algn="tl">
                    <a:srgbClr val="000000">
                      <a:alpha val="43137"/>
                    </a:srgbClr>
                  </a:outerShdw>
                </a:effectLst>
                <a:latin typeface="Sylfaen" pitchFamily="18" charset="0"/>
              </a:rPr>
            </a:br>
            <a:endParaRPr lang="en-US" sz="2000" dirty="0">
              <a:solidFill>
                <a:schemeClr val="tx1"/>
              </a:solidFill>
              <a:effectLst>
                <a:outerShdw blurRad="38100" dist="38100" dir="2700000" algn="tl">
                  <a:srgbClr val="000000">
                    <a:alpha val="43137"/>
                  </a:srgbClr>
                </a:outerShdw>
              </a:effectLst>
              <a:latin typeface="Sylfaen" pitchFamily="18" charset="0"/>
            </a:endParaRPr>
          </a:p>
        </p:txBody>
      </p:sp>
    </p:spTree>
    <p:extLst>
      <p:ext uri="{BB962C8B-B14F-4D97-AF65-F5344CB8AC3E}">
        <p14:creationId xmlns:p14="http://schemas.microsoft.com/office/powerpoint/2010/main" val="21451176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7624" y="980728"/>
            <a:ext cx="7632848" cy="5616624"/>
          </a:xfrm>
        </p:spPr>
        <p:txBody>
          <a:bodyPr>
            <a:normAutofit fontScale="92500" lnSpcReduction="10000"/>
          </a:bodyPr>
          <a:lstStyle/>
          <a:p>
            <a:pPr>
              <a:lnSpc>
                <a:spcPct val="100000"/>
              </a:lnSpc>
              <a:spcBef>
                <a:spcPts val="0"/>
              </a:spcBef>
              <a:buFont typeface="Wingdings" pitchFamily="2" charset="2"/>
              <a:buChar char="q"/>
            </a:pPr>
            <a:r>
              <a:rPr lang="en-US" sz="2200" dirty="0" smtClean="0">
                <a:latin typeface="Sylfaen" pitchFamily="18" charset="0"/>
              </a:rPr>
              <a:t>ՀՀ </a:t>
            </a:r>
            <a:r>
              <a:rPr lang="en-US" sz="2200" dirty="0" err="1" smtClean="0">
                <a:latin typeface="Sylfaen" pitchFamily="18" charset="0"/>
              </a:rPr>
              <a:t>Սահմանադրություն</a:t>
            </a:r>
            <a:endParaRPr lang="en-US" sz="2200" dirty="0" smtClean="0">
              <a:latin typeface="Sylfaen" pitchFamily="18" charset="0"/>
            </a:endParaRPr>
          </a:p>
          <a:p>
            <a:pPr marL="82296" indent="0" algn="ctr">
              <a:lnSpc>
                <a:spcPct val="100000"/>
              </a:lnSpc>
              <a:spcBef>
                <a:spcPts val="0"/>
              </a:spcBef>
              <a:buNone/>
            </a:pPr>
            <a:endParaRPr lang="en-US" sz="1800" dirty="0" smtClean="0">
              <a:latin typeface="Sylfaen" pitchFamily="18" charset="0"/>
            </a:endParaRPr>
          </a:p>
          <a:p>
            <a:pPr>
              <a:lnSpc>
                <a:spcPct val="100000"/>
              </a:lnSpc>
              <a:spcBef>
                <a:spcPts val="0"/>
              </a:spcBef>
              <a:buFont typeface="Wingdings" pitchFamily="2" charset="2"/>
              <a:buChar char="q"/>
            </a:pPr>
            <a:endParaRPr lang="en-US" sz="1800" dirty="0" smtClean="0">
              <a:latin typeface="Sylfaen" pitchFamily="18" charset="0"/>
            </a:endParaRPr>
          </a:p>
          <a:p>
            <a:pPr marL="82296" indent="0">
              <a:lnSpc>
                <a:spcPct val="100000"/>
              </a:lnSpc>
              <a:spcBef>
                <a:spcPts val="0"/>
              </a:spcBef>
              <a:buNone/>
            </a:pPr>
            <a:r>
              <a:rPr lang="en-US" sz="1900" dirty="0" err="1" smtClean="0">
                <a:latin typeface="Sylfaen" pitchFamily="18" charset="0"/>
              </a:rPr>
              <a:t>Հոդված</a:t>
            </a:r>
            <a:r>
              <a:rPr lang="en-US" sz="1900" dirty="0" smtClean="0">
                <a:latin typeface="Sylfaen" pitchFamily="18" charset="0"/>
              </a:rPr>
              <a:t> 14.1. </a:t>
            </a:r>
          </a:p>
          <a:p>
            <a:pPr marL="82296" indent="0" algn="just">
              <a:lnSpc>
                <a:spcPct val="110000"/>
              </a:lnSpc>
              <a:spcBef>
                <a:spcPts val="0"/>
              </a:spcBef>
              <a:buNone/>
            </a:pPr>
            <a:endParaRPr lang="en-US" sz="1900" dirty="0" smtClean="0">
              <a:latin typeface="Sylfaen" pitchFamily="18" charset="0"/>
            </a:endParaRPr>
          </a:p>
          <a:p>
            <a:pPr marL="82296" indent="0" algn="just">
              <a:lnSpc>
                <a:spcPct val="110000"/>
              </a:lnSpc>
              <a:spcBef>
                <a:spcPts val="0"/>
              </a:spcBef>
              <a:buNone/>
            </a:pPr>
            <a:r>
              <a:rPr lang="hy-AM" sz="1900" dirty="0" smtClean="0">
                <a:latin typeface="Sylfaen" pitchFamily="18" charset="0"/>
              </a:rPr>
              <a:t>Բոլոր </a:t>
            </a:r>
            <a:r>
              <a:rPr lang="hy-AM" sz="1900" dirty="0">
                <a:latin typeface="Sylfaen" pitchFamily="18" charset="0"/>
              </a:rPr>
              <a:t>մարդիկ հավասար են օրենքի առջև: </a:t>
            </a:r>
          </a:p>
          <a:p>
            <a:pPr algn="just">
              <a:lnSpc>
                <a:spcPct val="110000"/>
              </a:lnSpc>
              <a:spcBef>
                <a:spcPts val="0"/>
              </a:spcBef>
            </a:pPr>
            <a:endParaRPr lang="en-US" sz="1900" dirty="0" smtClean="0">
              <a:latin typeface="Sylfaen" pitchFamily="18" charset="0"/>
            </a:endParaRPr>
          </a:p>
          <a:p>
            <a:pPr marL="82296" indent="0" algn="just">
              <a:lnSpc>
                <a:spcPct val="110000"/>
              </a:lnSpc>
              <a:spcBef>
                <a:spcPts val="0"/>
              </a:spcBef>
              <a:buNone/>
            </a:pPr>
            <a:r>
              <a:rPr lang="hy-AM" sz="1900" dirty="0" smtClean="0">
                <a:latin typeface="Sylfaen" pitchFamily="18" charset="0"/>
              </a:rPr>
              <a:t>Խտրականությունը</a:t>
            </a:r>
            <a:r>
              <a:rPr lang="hy-AM" sz="1900" dirty="0">
                <a:latin typeface="Sylfaen" pitchFamily="18" charset="0"/>
              </a:rPr>
              <a:t>, կախված սեռից, ռասայից, մաշկի գույնից, էթնիկական կամ սոցիալական ծագումից, գենետիկական հատկանիշներից, լեզվից, կրոնից, աշխարհայացքից, քաղաքական կամ այլ հայացքներից, ազգային փոքրամասնությանը պատկանելությունից, գույքային վիճակից, ծնունդից, հաշմանդամությունից, տարիքից կամ անձնական կամ սոցիալական բնույթի այլ հանգամանքներից, </a:t>
            </a:r>
            <a:r>
              <a:rPr lang="hy-AM" sz="1900" dirty="0" smtClean="0">
                <a:latin typeface="Sylfaen" pitchFamily="18" charset="0"/>
              </a:rPr>
              <a:t>արգելվում</a:t>
            </a:r>
            <a:r>
              <a:rPr lang="en-US" sz="1900" dirty="0" smtClean="0">
                <a:latin typeface="Sylfaen" pitchFamily="18" charset="0"/>
              </a:rPr>
              <a:t> </a:t>
            </a:r>
            <a:r>
              <a:rPr lang="hy-AM" sz="1900" dirty="0" smtClean="0">
                <a:latin typeface="Sylfaen" pitchFamily="18" charset="0"/>
              </a:rPr>
              <a:t> </a:t>
            </a:r>
            <a:r>
              <a:rPr lang="hy-AM" sz="1900" dirty="0">
                <a:latin typeface="Sylfaen" pitchFamily="18" charset="0"/>
              </a:rPr>
              <a:t>է</a:t>
            </a:r>
            <a:r>
              <a:rPr lang="hy-AM" sz="1900" dirty="0" smtClean="0">
                <a:latin typeface="Sylfaen" pitchFamily="18" charset="0"/>
              </a:rPr>
              <a:t>:</a:t>
            </a:r>
            <a:endParaRPr lang="en-US" sz="1900" dirty="0" smtClean="0">
              <a:latin typeface="Sylfaen" pitchFamily="18" charset="0"/>
            </a:endParaRPr>
          </a:p>
          <a:p>
            <a:pPr marL="82296" indent="0" algn="just">
              <a:lnSpc>
                <a:spcPct val="110000"/>
              </a:lnSpc>
              <a:spcBef>
                <a:spcPts val="0"/>
              </a:spcBef>
              <a:buNone/>
            </a:pPr>
            <a:r>
              <a:rPr lang="hy-AM" sz="1900" dirty="0">
                <a:latin typeface="Sylfaen" pitchFamily="18" charset="0"/>
              </a:rPr>
              <a:t/>
            </a:r>
            <a:br>
              <a:rPr lang="hy-AM" sz="1900" dirty="0">
                <a:latin typeface="Sylfaen" pitchFamily="18" charset="0"/>
              </a:rPr>
            </a:br>
            <a:r>
              <a:rPr lang="hy-AM" sz="1900" b="1" dirty="0"/>
              <a:t/>
            </a:r>
            <a:br>
              <a:rPr lang="hy-AM" sz="1900" b="1" dirty="0"/>
            </a:br>
            <a:endParaRPr lang="hy-AM" sz="1900" b="1" dirty="0"/>
          </a:p>
          <a:p>
            <a:pPr marL="82296" indent="0">
              <a:lnSpc>
                <a:spcPct val="100000"/>
              </a:lnSpc>
              <a:spcBef>
                <a:spcPts val="0"/>
              </a:spcBef>
              <a:buNone/>
            </a:pPr>
            <a:endParaRPr lang="en-US" sz="1800" dirty="0" smtClean="0">
              <a:latin typeface="Sylfaen" pitchFamily="18" charset="0"/>
            </a:endParaRPr>
          </a:p>
          <a:p>
            <a:pPr>
              <a:lnSpc>
                <a:spcPct val="100000"/>
              </a:lnSpc>
              <a:spcBef>
                <a:spcPts val="0"/>
              </a:spcBef>
              <a:buFont typeface="Wingdings" pitchFamily="2" charset="2"/>
              <a:buChar char="q"/>
            </a:pPr>
            <a:endParaRPr lang="en-US" sz="1800" dirty="0">
              <a:latin typeface="Sylfaen" pitchFamily="18" charset="0"/>
            </a:endParaRPr>
          </a:p>
          <a:p>
            <a:pPr marL="82296" indent="0">
              <a:lnSpc>
                <a:spcPct val="100000"/>
              </a:lnSpc>
              <a:spcBef>
                <a:spcPts val="0"/>
              </a:spcBef>
              <a:buNone/>
            </a:pPr>
            <a:r>
              <a:rPr lang="en-US" sz="1800" dirty="0" smtClean="0">
                <a:latin typeface="Sylfaen" pitchFamily="18" charset="0"/>
              </a:rPr>
              <a:t>          </a:t>
            </a:r>
            <a:endParaRPr lang="en-US" sz="1800" dirty="0" smtClean="0">
              <a:latin typeface="Sylfaen" pitchFamily="18" charset="0"/>
            </a:endParaRPr>
          </a:p>
        </p:txBody>
      </p:sp>
      <p:sp>
        <p:nvSpPr>
          <p:cNvPr id="6" name="Title 1"/>
          <p:cNvSpPr>
            <a:spLocks noGrp="1"/>
          </p:cNvSpPr>
          <p:nvPr>
            <p:ph type="title"/>
          </p:nvPr>
        </p:nvSpPr>
        <p:spPr>
          <a:xfrm>
            <a:off x="1187624" y="116632"/>
            <a:ext cx="7642096" cy="576064"/>
          </a:xfrm>
          <a:solidFill>
            <a:schemeClr val="accent2">
              <a:lumMod val="20000"/>
              <a:lumOff val="80000"/>
            </a:schemeClr>
          </a:solidFill>
        </p:spPr>
        <p:txBody>
          <a:bodyPr>
            <a:noAutofit/>
          </a:bodyPr>
          <a:lstStyle/>
          <a:p>
            <a:pPr algn="ctr"/>
            <a:r>
              <a:rPr lang="en-US" sz="2200" dirty="0" smtClean="0">
                <a:solidFill>
                  <a:schemeClr val="tx1"/>
                </a:solidFill>
                <a:effectLst>
                  <a:outerShdw blurRad="38100" dist="38100" dir="2700000" algn="tl">
                    <a:srgbClr val="000000">
                      <a:alpha val="43137"/>
                    </a:srgbClr>
                  </a:outerShdw>
                </a:effectLst>
                <a:latin typeface="Sylfaen" pitchFamily="18" charset="0"/>
              </a:rPr>
              <a:t/>
            </a:r>
            <a:br>
              <a:rPr lang="en-US" sz="2200" dirty="0" smtClean="0">
                <a:solidFill>
                  <a:schemeClr val="tx1"/>
                </a:solidFill>
                <a:effectLst>
                  <a:outerShdw blurRad="38100" dist="38100" dir="2700000" algn="tl">
                    <a:srgbClr val="000000">
                      <a:alpha val="43137"/>
                    </a:srgbClr>
                  </a:outerShdw>
                </a:effectLst>
                <a:latin typeface="Sylfaen" pitchFamily="18" charset="0"/>
              </a:rPr>
            </a:br>
            <a:r>
              <a:rPr lang="en-US" sz="2200" dirty="0" smtClean="0">
                <a:solidFill>
                  <a:schemeClr val="tx1"/>
                </a:solidFill>
                <a:effectLst>
                  <a:outerShdw blurRad="38100" dist="38100" dir="2700000" algn="tl">
                    <a:srgbClr val="000000">
                      <a:alpha val="43137"/>
                    </a:srgbClr>
                  </a:outerShdw>
                </a:effectLst>
                <a:latin typeface="Sylfaen" pitchFamily="18" charset="0"/>
              </a:rPr>
              <a:t/>
            </a:r>
            <a:br>
              <a:rPr lang="en-US" sz="2200" dirty="0" smtClean="0">
                <a:solidFill>
                  <a:schemeClr val="tx1"/>
                </a:solidFill>
                <a:effectLst>
                  <a:outerShdw blurRad="38100" dist="38100" dir="2700000" algn="tl">
                    <a:srgbClr val="000000">
                      <a:alpha val="43137"/>
                    </a:srgbClr>
                  </a:outerShdw>
                </a:effectLst>
                <a:latin typeface="Sylfaen" pitchFamily="18" charset="0"/>
              </a:rPr>
            </a:br>
            <a:r>
              <a:rPr lang="en-US" sz="2200" dirty="0" smtClean="0">
                <a:solidFill>
                  <a:schemeClr val="tx1"/>
                </a:solidFill>
                <a:effectLst>
                  <a:outerShdw blurRad="38100" dist="38100" dir="2700000" algn="tl">
                    <a:srgbClr val="000000">
                      <a:alpha val="43137"/>
                    </a:srgbClr>
                  </a:outerShdw>
                </a:effectLst>
                <a:latin typeface="Sylfaen" pitchFamily="18" charset="0"/>
              </a:rPr>
              <a:t/>
            </a:r>
            <a:br>
              <a:rPr lang="en-US" sz="2200" dirty="0" smtClean="0">
                <a:solidFill>
                  <a:schemeClr val="tx1"/>
                </a:solidFill>
                <a:effectLst>
                  <a:outerShdw blurRad="38100" dist="38100" dir="2700000" algn="tl">
                    <a:srgbClr val="000000">
                      <a:alpha val="43137"/>
                    </a:srgbClr>
                  </a:outerShdw>
                </a:effectLst>
                <a:latin typeface="Sylfaen" pitchFamily="18" charset="0"/>
              </a:rPr>
            </a:br>
            <a:r>
              <a:rPr lang="en-US" sz="2200" dirty="0" err="1" smtClean="0">
                <a:solidFill>
                  <a:schemeClr val="tx1"/>
                </a:solidFill>
                <a:effectLst/>
                <a:latin typeface="Sylfaen" pitchFamily="18" charset="0"/>
              </a:rPr>
              <a:t>Խտրականության</a:t>
            </a:r>
            <a:r>
              <a:rPr lang="en-US" sz="2200" dirty="0" smtClean="0">
                <a:solidFill>
                  <a:schemeClr val="tx1"/>
                </a:solidFill>
                <a:effectLst/>
                <a:latin typeface="Sylfaen" pitchFamily="18" charset="0"/>
              </a:rPr>
              <a:t> </a:t>
            </a:r>
            <a:r>
              <a:rPr lang="en-US" sz="2200" dirty="0" err="1" smtClean="0">
                <a:solidFill>
                  <a:schemeClr val="tx1"/>
                </a:solidFill>
                <a:effectLst/>
                <a:latin typeface="Sylfaen" pitchFamily="18" charset="0"/>
              </a:rPr>
              <a:t>հասկացությունը</a:t>
            </a:r>
            <a:r>
              <a:rPr lang="en-US" sz="2200" dirty="0" smtClean="0">
                <a:solidFill>
                  <a:schemeClr val="tx1"/>
                </a:solidFill>
                <a:effectLst/>
                <a:latin typeface="Sylfaen" pitchFamily="18" charset="0"/>
              </a:rPr>
              <a:t/>
            </a:r>
            <a:br>
              <a:rPr lang="en-US" sz="2200" dirty="0" smtClean="0">
                <a:solidFill>
                  <a:schemeClr val="tx1"/>
                </a:solidFill>
                <a:effectLst/>
                <a:latin typeface="Sylfaen" pitchFamily="18" charset="0"/>
              </a:rPr>
            </a:br>
            <a:r>
              <a:rPr lang="en-US" sz="2200" dirty="0" smtClean="0">
                <a:solidFill>
                  <a:schemeClr val="tx1"/>
                </a:solidFill>
                <a:effectLst>
                  <a:outerShdw blurRad="38100" dist="38100" dir="2700000" algn="tl">
                    <a:srgbClr val="000000">
                      <a:alpha val="43137"/>
                    </a:srgbClr>
                  </a:outerShdw>
                </a:effectLst>
                <a:latin typeface="Sylfaen" pitchFamily="18" charset="0"/>
              </a:rPr>
              <a:t/>
            </a:r>
            <a:br>
              <a:rPr lang="en-US" sz="2200" dirty="0" smtClean="0">
                <a:solidFill>
                  <a:schemeClr val="tx1"/>
                </a:solidFill>
                <a:effectLst>
                  <a:outerShdw blurRad="38100" dist="38100" dir="2700000" algn="tl">
                    <a:srgbClr val="000000">
                      <a:alpha val="43137"/>
                    </a:srgbClr>
                  </a:outerShdw>
                </a:effectLst>
                <a:latin typeface="Sylfaen" pitchFamily="18" charset="0"/>
              </a:rPr>
            </a:br>
            <a:r>
              <a:rPr lang="en-US" sz="2200" dirty="0" smtClean="0">
                <a:solidFill>
                  <a:schemeClr val="tx1"/>
                </a:solidFill>
                <a:effectLst>
                  <a:outerShdw blurRad="38100" dist="38100" dir="2700000" algn="tl">
                    <a:srgbClr val="000000">
                      <a:alpha val="43137"/>
                    </a:srgbClr>
                  </a:outerShdw>
                </a:effectLst>
                <a:latin typeface="Sylfaen" pitchFamily="18" charset="0"/>
              </a:rPr>
              <a:t/>
            </a:r>
            <a:br>
              <a:rPr lang="en-US" sz="2200" dirty="0" smtClean="0">
                <a:solidFill>
                  <a:schemeClr val="tx1"/>
                </a:solidFill>
                <a:effectLst>
                  <a:outerShdw blurRad="38100" dist="38100" dir="2700000" algn="tl">
                    <a:srgbClr val="000000">
                      <a:alpha val="43137"/>
                    </a:srgbClr>
                  </a:outerShdw>
                </a:effectLst>
                <a:latin typeface="Sylfaen" pitchFamily="18" charset="0"/>
              </a:rPr>
            </a:br>
            <a:endParaRPr lang="en-US" sz="2200" dirty="0">
              <a:solidFill>
                <a:schemeClr val="tx1"/>
              </a:solidFill>
              <a:effectLst>
                <a:outerShdw blurRad="38100" dist="38100" dir="2700000" algn="tl">
                  <a:srgbClr val="000000">
                    <a:alpha val="43137"/>
                  </a:srgbClr>
                </a:outerShdw>
              </a:effectLst>
              <a:latin typeface="Sylfaen" pitchFamily="18" charset="0"/>
            </a:endParaRPr>
          </a:p>
        </p:txBody>
      </p:sp>
    </p:spTree>
    <p:extLst>
      <p:ext uri="{BB962C8B-B14F-4D97-AF65-F5344CB8AC3E}">
        <p14:creationId xmlns:p14="http://schemas.microsoft.com/office/powerpoint/2010/main" val="23381296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16632"/>
            <a:ext cx="7498080" cy="504056"/>
          </a:xfrm>
          <a:solidFill>
            <a:schemeClr val="accent2">
              <a:lumMod val="20000"/>
              <a:lumOff val="80000"/>
            </a:schemeClr>
          </a:solidFill>
        </p:spPr>
        <p:txBody>
          <a:bodyPr>
            <a:normAutofit/>
          </a:bodyPr>
          <a:lstStyle/>
          <a:p>
            <a:pPr algn="ctr"/>
            <a:r>
              <a:rPr lang="en-US" sz="2000" dirty="0" err="1" smtClean="0">
                <a:latin typeface="Sylfaen" pitchFamily="18" charset="0"/>
              </a:rPr>
              <a:t>Խտրականության</a:t>
            </a:r>
            <a:r>
              <a:rPr lang="en-US" sz="2000" dirty="0" smtClean="0">
                <a:latin typeface="Sylfaen" pitchFamily="18" charset="0"/>
              </a:rPr>
              <a:t> </a:t>
            </a:r>
            <a:r>
              <a:rPr lang="en-US" sz="2000" dirty="0" err="1" smtClean="0">
                <a:latin typeface="Sylfaen" pitchFamily="18" charset="0"/>
              </a:rPr>
              <a:t>սահմանումը</a:t>
            </a:r>
            <a:endParaRPr lang="en-US" sz="2000" dirty="0">
              <a:latin typeface="Sylfaen" pitchFamily="18" charset="0"/>
            </a:endParaRPr>
          </a:p>
        </p:txBody>
      </p:sp>
      <p:sp>
        <p:nvSpPr>
          <p:cNvPr id="3" name="Content Placeholder 2"/>
          <p:cNvSpPr>
            <a:spLocks noGrp="1"/>
          </p:cNvSpPr>
          <p:nvPr>
            <p:ph idx="1"/>
          </p:nvPr>
        </p:nvSpPr>
        <p:spPr>
          <a:xfrm>
            <a:off x="1043608" y="1556792"/>
            <a:ext cx="7992888" cy="5040560"/>
          </a:xfrm>
        </p:spPr>
        <p:txBody>
          <a:bodyPr>
            <a:normAutofit/>
          </a:bodyPr>
          <a:lstStyle/>
          <a:p>
            <a:pPr marL="82296" indent="0">
              <a:lnSpc>
                <a:spcPct val="100000"/>
              </a:lnSpc>
              <a:spcBef>
                <a:spcPts val="0"/>
              </a:spcBef>
              <a:buNone/>
            </a:pPr>
            <a:endParaRPr lang="en-US" sz="1900" i="1" dirty="0" smtClean="0">
              <a:latin typeface="Sylfaen" pitchFamily="18" charset="0"/>
            </a:endParaRPr>
          </a:p>
          <a:p>
            <a:pPr marL="82296" indent="0" algn="ctr">
              <a:lnSpc>
                <a:spcPct val="100000"/>
              </a:lnSpc>
              <a:spcBef>
                <a:spcPts val="0"/>
              </a:spcBef>
              <a:buNone/>
            </a:pPr>
            <a:r>
              <a:rPr lang="en-US" sz="1900" dirty="0" smtClean="0">
                <a:latin typeface="Sylfaen" pitchFamily="18" charset="0"/>
              </a:rPr>
              <a:t>ՄԻԵԿ </a:t>
            </a:r>
            <a:r>
              <a:rPr lang="en-US" sz="1900" dirty="0" err="1" smtClean="0">
                <a:latin typeface="Sylfaen" pitchFamily="18" charset="0"/>
              </a:rPr>
              <a:t>նախադեպային</a:t>
            </a:r>
            <a:r>
              <a:rPr lang="en-US" sz="1900" dirty="0" smtClean="0">
                <a:latin typeface="Sylfaen" pitchFamily="18" charset="0"/>
              </a:rPr>
              <a:t> </a:t>
            </a:r>
            <a:r>
              <a:rPr lang="en-US" sz="1900" dirty="0" err="1" smtClean="0">
                <a:latin typeface="Sylfaen" pitchFamily="18" charset="0"/>
              </a:rPr>
              <a:t>իրավունք</a:t>
            </a:r>
            <a:endParaRPr lang="en-US" sz="1900" dirty="0">
              <a:latin typeface="Sylfaen" pitchFamily="18" charset="0"/>
            </a:endParaRPr>
          </a:p>
          <a:p>
            <a:pPr marL="82296" indent="0">
              <a:lnSpc>
                <a:spcPct val="100000"/>
              </a:lnSpc>
              <a:spcBef>
                <a:spcPts val="0"/>
              </a:spcBef>
              <a:buNone/>
            </a:pPr>
            <a:endParaRPr lang="en-US" sz="1900" i="1" dirty="0" smtClean="0">
              <a:latin typeface="Sylfaen" pitchFamily="18" charset="0"/>
            </a:endParaRPr>
          </a:p>
          <a:p>
            <a:pPr algn="just">
              <a:lnSpc>
                <a:spcPct val="100000"/>
              </a:lnSpc>
              <a:spcBef>
                <a:spcPts val="0"/>
              </a:spcBef>
              <a:buFont typeface="Wingdings" pitchFamily="2" charset="2"/>
              <a:buChar char="q"/>
            </a:pPr>
            <a:r>
              <a:rPr lang="en-US" sz="2000" dirty="0" smtClean="0">
                <a:latin typeface="Sylfaen" pitchFamily="18" charset="0"/>
              </a:rPr>
              <a:t>«</a:t>
            </a:r>
            <a:r>
              <a:rPr lang="hy-AM" sz="2000" dirty="0">
                <a:latin typeface="Sylfaen" pitchFamily="18" charset="0"/>
              </a:rPr>
              <a:t>Խտրականությունը </a:t>
            </a:r>
            <a:r>
              <a:rPr lang="hy-AM" sz="2000" dirty="0" smtClean="0">
                <a:latin typeface="Sylfaen" pitchFamily="18" charset="0"/>
              </a:rPr>
              <a:t>տարբեր</a:t>
            </a:r>
            <a:r>
              <a:rPr lang="en-US" sz="2000" dirty="0" err="1" smtClean="0">
                <a:latin typeface="Sylfaen" pitchFamily="18" charset="0"/>
              </a:rPr>
              <a:t>ակված</a:t>
            </a:r>
            <a:r>
              <a:rPr lang="hy-AM" sz="2000" dirty="0" smtClean="0">
                <a:latin typeface="Sylfaen" pitchFamily="18" charset="0"/>
              </a:rPr>
              <a:t> </a:t>
            </a:r>
            <a:r>
              <a:rPr lang="hy-AM" sz="2000" dirty="0">
                <a:latin typeface="Sylfaen" pitchFamily="18" charset="0"/>
              </a:rPr>
              <a:t>վերաբերմունքի </a:t>
            </a:r>
            <a:r>
              <a:rPr lang="hy-AM" sz="2000" dirty="0" smtClean="0">
                <a:latin typeface="Sylfaen" pitchFamily="18" charset="0"/>
              </a:rPr>
              <a:t>դրսևորում </a:t>
            </a:r>
            <a:r>
              <a:rPr lang="hy-AM" sz="2000" dirty="0">
                <a:latin typeface="Sylfaen" pitchFamily="18" charset="0"/>
              </a:rPr>
              <a:t>է </a:t>
            </a:r>
            <a:r>
              <a:rPr lang="en-US" sz="2000" dirty="0" err="1" smtClean="0">
                <a:latin typeface="Sylfaen" pitchFamily="18" charset="0"/>
              </a:rPr>
              <a:t>էապես</a:t>
            </a:r>
            <a:r>
              <a:rPr lang="en-US" sz="2000" dirty="0" smtClean="0">
                <a:latin typeface="Sylfaen" pitchFamily="18" charset="0"/>
              </a:rPr>
              <a:t> </a:t>
            </a:r>
            <a:r>
              <a:rPr lang="en-US" sz="2000" dirty="0" err="1" smtClean="0">
                <a:latin typeface="Sylfaen" pitchFamily="18" charset="0"/>
              </a:rPr>
              <a:t>նման</a:t>
            </a:r>
            <a:r>
              <a:rPr lang="en-US" sz="2000" dirty="0" smtClean="0">
                <a:latin typeface="Sylfaen" pitchFamily="18" charset="0"/>
              </a:rPr>
              <a:t> </a:t>
            </a:r>
            <a:r>
              <a:rPr lang="hy-AM" sz="2000" dirty="0" smtClean="0">
                <a:latin typeface="Sylfaen" pitchFamily="18" charset="0"/>
              </a:rPr>
              <a:t>իրավիճակում </a:t>
            </a:r>
            <a:r>
              <a:rPr lang="hy-AM" sz="2000" dirty="0">
                <a:latin typeface="Sylfaen" pitchFamily="18" charset="0"/>
              </a:rPr>
              <a:t>գտնվող անձանց </a:t>
            </a:r>
            <a:r>
              <a:rPr lang="hy-AM" sz="2000" dirty="0" smtClean="0">
                <a:latin typeface="Sylfaen" pitchFamily="18" charset="0"/>
              </a:rPr>
              <a:t>նկատմամբ</a:t>
            </a:r>
            <a:r>
              <a:rPr lang="en-US" sz="2000" dirty="0" smtClean="0">
                <a:latin typeface="Sylfaen" pitchFamily="18" charset="0"/>
              </a:rPr>
              <a:t>՝</a:t>
            </a:r>
            <a:r>
              <a:rPr lang="hy-AM" sz="2000" dirty="0" smtClean="0">
                <a:latin typeface="Sylfaen" pitchFamily="18" charset="0"/>
              </a:rPr>
              <a:t> </a:t>
            </a:r>
            <a:r>
              <a:rPr lang="hy-AM" sz="2000" dirty="0">
                <a:latin typeface="Sylfaen" pitchFamily="18" charset="0"/>
              </a:rPr>
              <a:t>առանց որևէ օբյեկտիվ </a:t>
            </a:r>
            <a:r>
              <a:rPr lang="en-US" sz="2000" dirty="0" err="1" smtClean="0">
                <a:latin typeface="Sylfaen" pitchFamily="18" charset="0"/>
              </a:rPr>
              <a:t>ու</a:t>
            </a:r>
            <a:r>
              <a:rPr lang="en-US" sz="2000" dirty="0" smtClean="0">
                <a:latin typeface="Sylfaen" pitchFamily="18" charset="0"/>
              </a:rPr>
              <a:t> </a:t>
            </a:r>
            <a:r>
              <a:rPr lang="en-US" sz="2000" dirty="0" err="1" smtClean="0">
                <a:latin typeface="Sylfaen" pitchFamily="18" charset="0"/>
              </a:rPr>
              <a:t>ողջամիտ</a:t>
            </a:r>
            <a:r>
              <a:rPr lang="en-US" sz="2000" dirty="0" smtClean="0">
                <a:latin typeface="Sylfaen" pitchFamily="18" charset="0"/>
              </a:rPr>
              <a:t> </a:t>
            </a:r>
            <a:r>
              <a:rPr lang="en-US" sz="2000" dirty="0" err="1" smtClean="0">
                <a:latin typeface="Sylfaen" pitchFamily="18" charset="0"/>
              </a:rPr>
              <a:t>հիմնավորման</a:t>
            </a:r>
            <a:r>
              <a:rPr lang="en-US" sz="2000" dirty="0" smtClean="0">
                <a:latin typeface="Sylfaen" pitchFamily="18" charset="0"/>
              </a:rPr>
              <a:t>»։</a:t>
            </a:r>
          </a:p>
          <a:p>
            <a:pPr marL="361950" lvl="0" indent="0">
              <a:lnSpc>
                <a:spcPct val="100000"/>
              </a:lnSpc>
              <a:spcBef>
                <a:spcPts val="0"/>
              </a:spcBef>
              <a:buClr>
                <a:srgbClr val="3891A7"/>
              </a:buClr>
              <a:buNone/>
            </a:pPr>
            <a:r>
              <a:rPr lang="en-US" sz="1400" b="1" i="1" dirty="0" smtClean="0">
                <a:solidFill>
                  <a:srgbClr val="0070C0"/>
                </a:solidFill>
                <a:latin typeface="Sylfaen" pitchFamily="18" charset="0"/>
              </a:rPr>
              <a:t> (</a:t>
            </a:r>
            <a:r>
              <a:rPr lang="en-US" sz="1400" b="1" i="1" dirty="0" err="1" smtClean="0">
                <a:solidFill>
                  <a:srgbClr val="0070C0"/>
                </a:solidFill>
                <a:latin typeface="Sylfaen" pitchFamily="18" charset="0"/>
              </a:rPr>
              <a:t>Վիրաբյանն</a:t>
            </a:r>
            <a:r>
              <a:rPr lang="en-US" sz="1400" b="1" i="1" dirty="0" smtClean="0">
                <a:solidFill>
                  <a:srgbClr val="0070C0"/>
                </a:solidFill>
                <a:latin typeface="Sylfaen" pitchFamily="18" charset="0"/>
              </a:rPr>
              <a:t> </a:t>
            </a:r>
            <a:r>
              <a:rPr lang="en-US" sz="1400" b="1" i="1" dirty="0" err="1">
                <a:solidFill>
                  <a:srgbClr val="0070C0"/>
                </a:solidFill>
                <a:latin typeface="Sylfaen" pitchFamily="18" charset="0"/>
              </a:rPr>
              <a:t>ընդդեմ</a:t>
            </a:r>
            <a:r>
              <a:rPr lang="en-US" sz="1400" b="1" i="1" dirty="0">
                <a:solidFill>
                  <a:srgbClr val="0070C0"/>
                </a:solidFill>
                <a:latin typeface="Sylfaen" pitchFamily="18" charset="0"/>
              </a:rPr>
              <a:t> </a:t>
            </a:r>
            <a:r>
              <a:rPr lang="en-US" sz="1400" b="1" i="1" dirty="0" err="1">
                <a:solidFill>
                  <a:srgbClr val="0070C0"/>
                </a:solidFill>
                <a:latin typeface="Sylfaen" pitchFamily="18" charset="0"/>
              </a:rPr>
              <a:t>Հայաստանի</a:t>
            </a:r>
            <a:r>
              <a:rPr lang="en-US" sz="1400" b="1" dirty="0">
                <a:solidFill>
                  <a:srgbClr val="0070C0"/>
                </a:solidFill>
                <a:latin typeface="Sylfaen" pitchFamily="18" charset="0"/>
              </a:rPr>
              <a:t>, </a:t>
            </a:r>
            <a:r>
              <a:rPr lang="en-US" sz="1400" b="1" dirty="0" err="1">
                <a:solidFill>
                  <a:srgbClr val="0070C0"/>
                </a:solidFill>
                <a:latin typeface="Sylfaen" pitchFamily="18" charset="0"/>
              </a:rPr>
              <a:t>թիվ</a:t>
            </a:r>
            <a:r>
              <a:rPr lang="en-US" sz="1400" b="1" dirty="0">
                <a:solidFill>
                  <a:srgbClr val="0070C0"/>
                </a:solidFill>
                <a:latin typeface="Sylfaen" pitchFamily="18" charset="0"/>
              </a:rPr>
              <a:t> 40094/05, </a:t>
            </a:r>
            <a:r>
              <a:rPr lang="en-US" sz="1400" b="1" dirty="0" smtClean="0">
                <a:solidFill>
                  <a:srgbClr val="0070C0"/>
                </a:solidFill>
                <a:latin typeface="Sylfaen" pitchFamily="18" charset="0"/>
              </a:rPr>
              <a:t>2/10/2012, § 199)</a:t>
            </a:r>
          </a:p>
          <a:p>
            <a:pPr marL="361950" lvl="0" indent="0">
              <a:lnSpc>
                <a:spcPct val="100000"/>
              </a:lnSpc>
              <a:spcBef>
                <a:spcPts val="0"/>
              </a:spcBef>
              <a:buClr>
                <a:srgbClr val="3891A7"/>
              </a:buClr>
              <a:buNone/>
            </a:pPr>
            <a:endParaRPr lang="en-US" sz="1400" b="1" dirty="0">
              <a:solidFill>
                <a:srgbClr val="0070C0"/>
              </a:solidFill>
              <a:latin typeface="Sylfaen" pitchFamily="18" charset="0"/>
            </a:endParaRPr>
          </a:p>
          <a:p>
            <a:pPr marL="82296" indent="0" algn="just">
              <a:lnSpc>
                <a:spcPct val="100000"/>
              </a:lnSpc>
              <a:spcBef>
                <a:spcPts val="0"/>
              </a:spcBef>
              <a:buNone/>
            </a:pPr>
            <a:endParaRPr lang="en-US" sz="1700" dirty="0">
              <a:latin typeface="Sylfaen" pitchFamily="18" charset="0"/>
            </a:endParaRPr>
          </a:p>
          <a:p>
            <a:pPr marL="82296" indent="0">
              <a:lnSpc>
                <a:spcPct val="100000"/>
              </a:lnSpc>
              <a:spcBef>
                <a:spcPts val="0"/>
              </a:spcBef>
              <a:buNone/>
            </a:pPr>
            <a:endParaRPr lang="en-US" sz="2200" dirty="0" smtClean="0">
              <a:latin typeface="Sylfaen" pitchFamily="18" charset="0"/>
            </a:endParaRPr>
          </a:p>
          <a:p>
            <a:pPr marL="402336" lvl="1" indent="0">
              <a:lnSpc>
                <a:spcPct val="100000"/>
              </a:lnSpc>
              <a:spcBef>
                <a:spcPts val="0"/>
              </a:spcBef>
              <a:buNone/>
            </a:pPr>
            <a:endParaRPr lang="en-US" i="1" dirty="0"/>
          </a:p>
        </p:txBody>
      </p:sp>
      <p:sp>
        <p:nvSpPr>
          <p:cNvPr id="4" name="Slide Number Placeholder 3"/>
          <p:cNvSpPr>
            <a:spLocks noGrp="1"/>
          </p:cNvSpPr>
          <p:nvPr>
            <p:ph type="sldNum" sz="quarter" idx="12"/>
          </p:nvPr>
        </p:nvSpPr>
        <p:spPr>
          <a:xfrm>
            <a:off x="4932040" y="6373397"/>
            <a:ext cx="457200" cy="476250"/>
          </a:xfrm>
        </p:spPr>
        <p:txBody>
          <a:bodyPr/>
          <a:lstStyle/>
          <a:p>
            <a:fld id="{990B41CA-569D-40E7-8E58-026C0338B2C8}" type="slidenum">
              <a:rPr lang="en-US" sz="1400" b="1" smtClean="0">
                <a:solidFill>
                  <a:prstClr val="black"/>
                </a:solidFill>
              </a:rPr>
              <a:pPr/>
              <a:t>22</a:t>
            </a:fld>
            <a:endParaRPr lang="en-US" sz="1400" b="1" dirty="0">
              <a:solidFill>
                <a:prstClr val="black"/>
              </a:solidFill>
            </a:endParaRPr>
          </a:p>
        </p:txBody>
      </p:sp>
    </p:spTree>
    <p:extLst>
      <p:ext uri="{BB962C8B-B14F-4D97-AF65-F5344CB8AC3E}">
        <p14:creationId xmlns:p14="http://schemas.microsoft.com/office/powerpoint/2010/main" val="13352236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16632"/>
            <a:ext cx="7498080" cy="792088"/>
          </a:xfrm>
          <a:solidFill>
            <a:schemeClr val="accent2">
              <a:lumMod val="20000"/>
              <a:lumOff val="80000"/>
            </a:schemeClr>
          </a:solidFill>
        </p:spPr>
        <p:txBody>
          <a:bodyPr>
            <a:noAutofit/>
          </a:bodyPr>
          <a:lstStyle/>
          <a:p>
            <a:pPr algn="ctr"/>
            <a:r>
              <a:rPr lang="en-US" sz="1800" b="1" dirty="0" smtClean="0">
                <a:effectLst/>
                <a:latin typeface="Sylfaen" pitchFamily="18" charset="0"/>
              </a:rPr>
              <a:t/>
            </a:r>
            <a:br>
              <a:rPr lang="en-US" sz="1800" b="1" dirty="0" smtClean="0">
                <a:effectLst/>
                <a:latin typeface="Sylfaen" pitchFamily="18" charset="0"/>
              </a:rPr>
            </a:br>
            <a:r>
              <a:rPr lang="en-US" sz="1800" b="1" dirty="0">
                <a:effectLst/>
                <a:latin typeface="Sylfaen" pitchFamily="18" charset="0"/>
              </a:rPr>
              <a:t/>
            </a:r>
            <a:br>
              <a:rPr lang="en-US" sz="1800" b="1" dirty="0">
                <a:effectLst/>
                <a:latin typeface="Sylfaen" pitchFamily="18" charset="0"/>
              </a:rPr>
            </a:br>
            <a:r>
              <a:rPr lang="en-US" sz="1800" b="1" dirty="0" smtClean="0">
                <a:effectLst/>
                <a:latin typeface="Sylfaen" pitchFamily="18" charset="0"/>
              </a:rPr>
              <a:t/>
            </a:r>
            <a:br>
              <a:rPr lang="en-US" sz="1800" b="1" dirty="0" smtClean="0">
                <a:effectLst/>
                <a:latin typeface="Sylfaen" pitchFamily="18" charset="0"/>
              </a:rPr>
            </a:br>
            <a:r>
              <a:rPr lang="en-US" sz="1800" b="1" dirty="0" smtClean="0">
                <a:effectLst/>
                <a:latin typeface="Sylfaen" pitchFamily="18" charset="0"/>
              </a:rPr>
              <a:t/>
            </a:r>
            <a:br>
              <a:rPr lang="en-US" sz="1800" b="1" dirty="0" smtClean="0">
                <a:effectLst/>
                <a:latin typeface="Sylfaen" pitchFamily="18" charset="0"/>
              </a:rPr>
            </a:br>
            <a:r>
              <a:rPr lang="en-US" sz="1800" b="1" dirty="0" err="1" smtClean="0">
                <a:effectLst/>
                <a:latin typeface="Sylfaen" pitchFamily="18" charset="0"/>
              </a:rPr>
              <a:t>Խտրականության</a:t>
            </a:r>
            <a:r>
              <a:rPr lang="en-US" sz="1800" b="1" dirty="0" smtClean="0">
                <a:effectLst/>
                <a:latin typeface="Sylfaen" pitchFamily="18" charset="0"/>
              </a:rPr>
              <a:t> </a:t>
            </a:r>
            <a:r>
              <a:rPr lang="en-US" sz="1800" b="1" dirty="0" err="1" smtClean="0">
                <a:effectLst/>
                <a:latin typeface="Sylfaen" pitchFamily="18" charset="0"/>
              </a:rPr>
              <a:t>արգելքով</a:t>
            </a:r>
            <a:r>
              <a:rPr lang="en-US" sz="1800" b="1" dirty="0" smtClean="0">
                <a:effectLst/>
                <a:latin typeface="Sylfaen" pitchFamily="18" charset="0"/>
              </a:rPr>
              <a:t> </a:t>
            </a:r>
            <a:r>
              <a:rPr lang="en-US" sz="1800" b="1" dirty="0" err="1" smtClean="0">
                <a:effectLst/>
                <a:latin typeface="Sylfaen" pitchFamily="18" charset="0"/>
              </a:rPr>
              <a:t>պաշտպանված</a:t>
            </a:r>
            <a:r>
              <a:rPr lang="en-US" sz="1800" b="1" dirty="0" smtClean="0">
                <a:effectLst/>
                <a:latin typeface="Sylfaen" pitchFamily="18" charset="0"/>
              </a:rPr>
              <a:t> </a:t>
            </a:r>
            <a:r>
              <a:rPr lang="en-US" sz="1800" b="1" dirty="0" err="1" smtClean="0">
                <a:effectLst/>
                <a:latin typeface="Sylfaen" pitchFamily="18" charset="0"/>
              </a:rPr>
              <a:t>հիմքերը</a:t>
            </a:r>
            <a:r>
              <a:rPr lang="en-US" sz="1800" b="1" dirty="0">
                <a:effectLst/>
                <a:latin typeface="Sylfaen" pitchFamily="18" charset="0"/>
              </a:rPr>
              <a:t/>
            </a:r>
            <a:br>
              <a:rPr lang="en-US" sz="1800" b="1" dirty="0">
                <a:effectLst/>
                <a:latin typeface="Sylfaen" pitchFamily="18" charset="0"/>
              </a:rPr>
            </a:br>
            <a:r>
              <a:rPr lang="en-US" sz="1800" b="1" dirty="0">
                <a:effectLst/>
                <a:latin typeface="Sylfaen" pitchFamily="18" charset="0"/>
              </a:rPr>
              <a:t/>
            </a:r>
            <a:br>
              <a:rPr lang="en-US" sz="1800" b="1" dirty="0">
                <a:effectLst/>
                <a:latin typeface="Sylfaen" pitchFamily="18" charset="0"/>
              </a:rPr>
            </a:br>
            <a:r>
              <a:rPr lang="en-US" sz="1800" b="1" dirty="0" smtClean="0">
                <a:effectLst/>
                <a:latin typeface="Sylfaen" pitchFamily="18" charset="0"/>
              </a:rPr>
              <a:t/>
            </a:r>
            <a:br>
              <a:rPr lang="en-US" sz="1800" b="1" dirty="0" smtClean="0">
                <a:effectLst/>
                <a:latin typeface="Sylfaen" pitchFamily="18" charset="0"/>
              </a:rPr>
            </a:br>
            <a:r>
              <a:rPr lang="en-US" sz="1800" b="1" dirty="0">
                <a:effectLst/>
                <a:latin typeface="Sylfaen" pitchFamily="18" charset="0"/>
              </a:rPr>
              <a:t/>
            </a:r>
            <a:br>
              <a:rPr lang="en-US" sz="1800" b="1" dirty="0">
                <a:effectLst/>
                <a:latin typeface="Sylfaen" pitchFamily="18" charset="0"/>
              </a:rPr>
            </a:br>
            <a:endParaRPr lang="en-US" sz="1800" b="1" dirty="0">
              <a:effectLst/>
              <a:latin typeface="Sylfaen" pitchFamily="18" charset="0"/>
            </a:endParaRPr>
          </a:p>
        </p:txBody>
      </p:sp>
      <p:sp>
        <p:nvSpPr>
          <p:cNvPr id="3" name="Content Placeholder 2"/>
          <p:cNvSpPr>
            <a:spLocks noGrp="1"/>
          </p:cNvSpPr>
          <p:nvPr>
            <p:ph idx="1"/>
          </p:nvPr>
        </p:nvSpPr>
        <p:spPr>
          <a:xfrm>
            <a:off x="1115616" y="1052736"/>
            <a:ext cx="7704856" cy="5616624"/>
          </a:xfrm>
        </p:spPr>
        <p:txBody>
          <a:bodyPr>
            <a:normAutofit/>
          </a:bodyPr>
          <a:lstStyle/>
          <a:p>
            <a:pPr marL="82296" lvl="0" indent="0">
              <a:lnSpc>
                <a:spcPct val="100000"/>
              </a:lnSpc>
              <a:spcBef>
                <a:spcPts val="0"/>
              </a:spcBef>
              <a:buClr>
                <a:srgbClr val="3891A7"/>
              </a:buClr>
              <a:buNone/>
            </a:pPr>
            <a:endParaRPr lang="en-US" sz="2000" dirty="0" smtClean="0">
              <a:solidFill>
                <a:prstClr val="black"/>
              </a:solidFill>
              <a:latin typeface="Sylfaen" pitchFamily="18" charset="0"/>
            </a:endParaRPr>
          </a:p>
          <a:p>
            <a:pPr marL="82296" lvl="0" indent="0">
              <a:lnSpc>
                <a:spcPct val="100000"/>
              </a:lnSpc>
              <a:spcBef>
                <a:spcPts val="0"/>
              </a:spcBef>
              <a:buClr>
                <a:srgbClr val="3891A7"/>
              </a:buClr>
              <a:buNone/>
            </a:pPr>
            <a:r>
              <a:rPr lang="en-US" sz="2000" dirty="0" err="1" smtClean="0">
                <a:solidFill>
                  <a:prstClr val="black"/>
                </a:solidFill>
                <a:latin typeface="Sylfaen" pitchFamily="18" charset="0"/>
              </a:rPr>
              <a:t>Կրոն</a:t>
            </a:r>
            <a:r>
              <a:rPr lang="en-US" sz="2000" dirty="0" smtClean="0">
                <a:solidFill>
                  <a:prstClr val="black"/>
                </a:solidFill>
                <a:latin typeface="Sylfaen" pitchFamily="18" charset="0"/>
              </a:rPr>
              <a:t>, </a:t>
            </a:r>
            <a:r>
              <a:rPr lang="en-US" sz="2000" dirty="0" err="1" smtClean="0">
                <a:solidFill>
                  <a:prstClr val="black"/>
                </a:solidFill>
                <a:latin typeface="Sylfaen" pitchFamily="18" charset="0"/>
              </a:rPr>
              <a:t>համոզմունք</a:t>
            </a:r>
            <a:r>
              <a:rPr lang="en-US" sz="2000" dirty="0" smtClean="0">
                <a:solidFill>
                  <a:prstClr val="black"/>
                </a:solidFill>
                <a:latin typeface="Sylfaen" pitchFamily="18" charset="0"/>
              </a:rPr>
              <a:t>, </a:t>
            </a:r>
            <a:r>
              <a:rPr lang="en-US" sz="2000" dirty="0" err="1" smtClean="0">
                <a:solidFill>
                  <a:prstClr val="black"/>
                </a:solidFill>
                <a:latin typeface="Sylfaen" pitchFamily="18" charset="0"/>
              </a:rPr>
              <a:t>խիղճ</a:t>
            </a:r>
            <a:endParaRPr lang="en-US" sz="1800" dirty="0">
              <a:solidFill>
                <a:prstClr val="black"/>
              </a:solidFill>
              <a:latin typeface="Sylfaen" pitchFamily="18" charset="0"/>
            </a:endParaRPr>
          </a:p>
          <a:p>
            <a:pPr marL="82296" indent="0">
              <a:lnSpc>
                <a:spcPct val="100000"/>
              </a:lnSpc>
              <a:spcBef>
                <a:spcPts val="0"/>
              </a:spcBef>
              <a:buNone/>
            </a:pPr>
            <a:endParaRPr lang="en-US" sz="1600" dirty="0" smtClean="0">
              <a:latin typeface="Sylfaen" pitchFamily="18" charset="0"/>
            </a:endParaRPr>
          </a:p>
          <a:p>
            <a:pPr marL="82296" indent="0">
              <a:lnSpc>
                <a:spcPct val="100000"/>
              </a:lnSpc>
              <a:spcBef>
                <a:spcPts val="0"/>
              </a:spcBef>
              <a:buNone/>
            </a:pPr>
            <a:endParaRPr lang="en-US" sz="1600" dirty="0">
              <a:latin typeface="Sylfaen" pitchFamily="18" charset="0"/>
            </a:endParaRPr>
          </a:p>
          <a:p>
            <a:pPr marL="82296" indent="0">
              <a:lnSpc>
                <a:spcPct val="100000"/>
              </a:lnSpc>
              <a:spcBef>
                <a:spcPts val="0"/>
              </a:spcBef>
              <a:buNone/>
            </a:pPr>
            <a:endParaRPr lang="en-US" sz="2000" dirty="0" smtClean="0">
              <a:latin typeface="Sylfaen" pitchFamily="18" charset="0"/>
            </a:endParaRPr>
          </a:p>
          <a:p>
            <a:pPr>
              <a:lnSpc>
                <a:spcPct val="100000"/>
              </a:lnSpc>
              <a:spcBef>
                <a:spcPts val="0"/>
              </a:spcBef>
              <a:buFont typeface="Wingdings" pitchFamily="2" charset="2"/>
              <a:buChar char="Ø"/>
            </a:pPr>
            <a:r>
              <a:rPr lang="hy-AM" sz="2000" dirty="0" smtClean="0">
                <a:latin typeface="Sylfaen" pitchFamily="18" charset="0"/>
              </a:rPr>
              <a:t>Ա</a:t>
            </a:r>
            <a:r>
              <a:rPr lang="en-US" sz="2000" dirty="0" err="1" smtClean="0">
                <a:latin typeface="Sylfaen" pitchFamily="18" charset="0"/>
              </a:rPr>
              <a:t>նձնական</a:t>
            </a:r>
            <a:r>
              <a:rPr lang="en-US" sz="2000" dirty="0" smtClean="0">
                <a:latin typeface="Sylfaen" pitchFamily="18" charset="0"/>
              </a:rPr>
              <a:t> </a:t>
            </a:r>
            <a:r>
              <a:rPr lang="en-US" sz="2000" dirty="0" err="1" smtClean="0">
                <a:latin typeface="Sylfaen" pitchFamily="18" charset="0"/>
              </a:rPr>
              <a:t>ու</a:t>
            </a:r>
            <a:r>
              <a:rPr lang="en-US" sz="2000" dirty="0" smtClean="0">
                <a:latin typeface="Sylfaen" pitchFamily="18" charset="0"/>
              </a:rPr>
              <a:t> </a:t>
            </a:r>
            <a:r>
              <a:rPr lang="en-US" sz="2000" dirty="0" err="1" smtClean="0">
                <a:latin typeface="Sylfaen" pitchFamily="18" charset="0"/>
              </a:rPr>
              <a:t>ընտանեկան</a:t>
            </a:r>
            <a:r>
              <a:rPr lang="en-US" sz="2000" dirty="0" smtClean="0">
                <a:latin typeface="Sylfaen" pitchFamily="18" charset="0"/>
              </a:rPr>
              <a:t> </a:t>
            </a:r>
            <a:r>
              <a:rPr lang="en-US" sz="2000" dirty="0" err="1" smtClean="0">
                <a:latin typeface="Sylfaen" pitchFamily="18" charset="0"/>
              </a:rPr>
              <a:t>կյանքի</a:t>
            </a:r>
            <a:r>
              <a:rPr lang="en-US" sz="2000" dirty="0" smtClean="0">
                <a:latin typeface="Sylfaen" pitchFamily="18" charset="0"/>
              </a:rPr>
              <a:t> </a:t>
            </a:r>
            <a:r>
              <a:rPr lang="en-US" sz="2000" dirty="0" err="1" smtClean="0">
                <a:latin typeface="Sylfaen" pitchFamily="18" charset="0"/>
              </a:rPr>
              <a:t>նկատմամբ</a:t>
            </a:r>
            <a:r>
              <a:rPr lang="en-US" sz="2000" dirty="0" smtClean="0">
                <a:latin typeface="Sylfaen" pitchFamily="18" charset="0"/>
              </a:rPr>
              <a:t> </a:t>
            </a:r>
            <a:r>
              <a:rPr lang="en-US" sz="2000" dirty="0" err="1" smtClean="0">
                <a:latin typeface="Sylfaen" pitchFamily="18" charset="0"/>
              </a:rPr>
              <a:t>հարգանքի</a:t>
            </a:r>
            <a:r>
              <a:rPr lang="en-US" sz="2000" dirty="0" smtClean="0">
                <a:latin typeface="Sylfaen" pitchFamily="18" charset="0"/>
              </a:rPr>
              <a:t> </a:t>
            </a:r>
            <a:r>
              <a:rPr lang="en-US" sz="2000" dirty="0" err="1" smtClean="0">
                <a:latin typeface="Sylfaen" pitchFamily="18" charset="0"/>
              </a:rPr>
              <a:t>իրավունք</a:t>
            </a:r>
            <a:endParaRPr lang="en-US" sz="2000" dirty="0" smtClean="0">
              <a:latin typeface="Sylfaen" pitchFamily="18" charset="0"/>
            </a:endParaRPr>
          </a:p>
          <a:p>
            <a:pPr>
              <a:lnSpc>
                <a:spcPct val="100000"/>
              </a:lnSpc>
              <a:spcBef>
                <a:spcPts val="0"/>
              </a:spcBef>
              <a:buFont typeface="Wingdings" pitchFamily="2" charset="2"/>
              <a:buChar char="Ø"/>
            </a:pPr>
            <a:r>
              <a:rPr lang="hy-AM" sz="2000" dirty="0" smtClean="0">
                <a:latin typeface="Sylfaen" pitchFamily="18" charset="0"/>
              </a:rPr>
              <a:t>Ա</a:t>
            </a:r>
            <a:r>
              <a:rPr lang="en-US" sz="2000" dirty="0" err="1" smtClean="0">
                <a:latin typeface="Sylfaen" pitchFamily="18" charset="0"/>
              </a:rPr>
              <a:t>շխատանքային</a:t>
            </a:r>
            <a:r>
              <a:rPr lang="en-US" sz="2000" dirty="0" smtClean="0">
                <a:latin typeface="Sylfaen" pitchFamily="18" charset="0"/>
              </a:rPr>
              <a:t> </a:t>
            </a:r>
            <a:r>
              <a:rPr lang="en-US" sz="2000" dirty="0" err="1" smtClean="0">
                <a:latin typeface="Sylfaen" pitchFamily="18" charset="0"/>
              </a:rPr>
              <a:t>հարաբերություններ</a:t>
            </a:r>
            <a:endParaRPr lang="en-US" sz="2000" dirty="0" smtClean="0">
              <a:latin typeface="Sylfaen" pitchFamily="18" charset="0"/>
            </a:endParaRPr>
          </a:p>
          <a:p>
            <a:pPr>
              <a:lnSpc>
                <a:spcPct val="100000"/>
              </a:lnSpc>
              <a:spcBef>
                <a:spcPts val="0"/>
              </a:spcBef>
              <a:buFont typeface="Wingdings" pitchFamily="2" charset="2"/>
              <a:buChar char="Ø"/>
            </a:pPr>
            <a:r>
              <a:rPr lang="hy-AM" sz="2000" dirty="0" smtClean="0">
                <a:latin typeface="Sylfaen" pitchFamily="18" charset="0"/>
              </a:rPr>
              <a:t>Հ</a:t>
            </a:r>
            <a:r>
              <a:rPr lang="en-US" sz="2000" dirty="0" err="1" smtClean="0">
                <a:latin typeface="Sylfaen" pitchFamily="18" charset="0"/>
              </a:rPr>
              <a:t>ոգեորսություն</a:t>
            </a:r>
            <a:endParaRPr lang="en-US" sz="2000" dirty="0" smtClean="0">
              <a:latin typeface="Sylfaen" pitchFamily="18" charset="0"/>
            </a:endParaRPr>
          </a:p>
          <a:p>
            <a:pPr>
              <a:lnSpc>
                <a:spcPct val="100000"/>
              </a:lnSpc>
              <a:spcBef>
                <a:spcPts val="0"/>
              </a:spcBef>
              <a:buFont typeface="Wingdings" pitchFamily="2" charset="2"/>
              <a:buChar char="Ø"/>
            </a:pPr>
            <a:r>
              <a:rPr lang="hy-AM" sz="2000" dirty="0" smtClean="0">
                <a:latin typeface="Sylfaen" pitchFamily="18" charset="0"/>
              </a:rPr>
              <a:t>Կ</a:t>
            </a:r>
            <a:r>
              <a:rPr lang="en-US" sz="2000" dirty="0" err="1" smtClean="0">
                <a:latin typeface="Sylfaen" pitchFamily="18" charset="0"/>
              </a:rPr>
              <a:t>րոնական</a:t>
            </a:r>
            <a:r>
              <a:rPr lang="en-US" sz="2000" dirty="0" smtClean="0">
                <a:latin typeface="Sylfaen" pitchFamily="18" charset="0"/>
              </a:rPr>
              <a:t> </a:t>
            </a:r>
            <a:r>
              <a:rPr lang="en-US" sz="2000" dirty="0" err="1" smtClean="0">
                <a:latin typeface="Sylfaen" pitchFamily="18" charset="0"/>
              </a:rPr>
              <a:t>միության</a:t>
            </a:r>
            <a:r>
              <a:rPr lang="en-US" sz="2000" dirty="0" smtClean="0">
                <a:latin typeface="Sylfaen" pitchFamily="18" charset="0"/>
              </a:rPr>
              <a:t> </a:t>
            </a:r>
            <a:r>
              <a:rPr lang="en-US" sz="2000" dirty="0" err="1" smtClean="0">
                <a:latin typeface="Sylfaen" pitchFamily="18" charset="0"/>
              </a:rPr>
              <a:t>գրանցում</a:t>
            </a:r>
            <a:endParaRPr lang="en-US" sz="2000" dirty="0" smtClean="0">
              <a:latin typeface="Sylfaen" pitchFamily="18" charset="0"/>
            </a:endParaRPr>
          </a:p>
          <a:p>
            <a:pPr>
              <a:lnSpc>
                <a:spcPct val="100000"/>
              </a:lnSpc>
              <a:spcBef>
                <a:spcPts val="0"/>
              </a:spcBef>
              <a:buFont typeface="Wingdings" pitchFamily="2" charset="2"/>
              <a:buChar char="Ø"/>
            </a:pPr>
            <a:r>
              <a:rPr lang="hy-AM" sz="2000" dirty="0" smtClean="0">
                <a:latin typeface="Sylfaen" pitchFamily="18" charset="0"/>
              </a:rPr>
              <a:t>Գ</a:t>
            </a:r>
            <a:r>
              <a:rPr lang="en-US" sz="2000" dirty="0" err="1" smtClean="0">
                <a:latin typeface="Sylfaen" pitchFamily="18" charset="0"/>
              </a:rPr>
              <a:t>ույքային</a:t>
            </a:r>
            <a:r>
              <a:rPr lang="en-US" sz="2000" dirty="0" smtClean="0">
                <a:latin typeface="Sylfaen" pitchFamily="18" charset="0"/>
              </a:rPr>
              <a:t> </a:t>
            </a:r>
            <a:r>
              <a:rPr lang="en-US" sz="2000" dirty="0" err="1" smtClean="0">
                <a:latin typeface="Sylfaen" pitchFamily="18" charset="0"/>
              </a:rPr>
              <a:t>իրավունք</a:t>
            </a:r>
            <a:endParaRPr lang="en-US" sz="2000" dirty="0" smtClean="0">
              <a:latin typeface="Sylfaen" pitchFamily="18" charset="0"/>
            </a:endParaRPr>
          </a:p>
          <a:p>
            <a:pPr>
              <a:lnSpc>
                <a:spcPct val="100000"/>
              </a:lnSpc>
              <a:spcBef>
                <a:spcPts val="0"/>
              </a:spcBef>
              <a:buFont typeface="Wingdings" pitchFamily="2" charset="2"/>
              <a:buChar char="Ø"/>
            </a:pPr>
            <a:r>
              <a:rPr lang="hy-AM" sz="2000" dirty="0" smtClean="0">
                <a:latin typeface="Sylfaen" pitchFamily="18" charset="0"/>
              </a:rPr>
              <a:t>Կ</a:t>
            </a:r>
            <a:r>
              <a:rPr lang="en-US" sz="2000" dirty="0" err="1" smtClean="0">
                <a:latin typeface="Sylfaen" pitchFamily="18" charset="0"/>
              </a:rPr>
              <a:t>րթության</a:t>
            </a:r>
            <a:r>
              <a:rPr lang="en-US" sz="2000" dirty="0" smtClean="0">
                <a:latin typeface="Sylfaen" pitchFamily="18" charset="0"/>
              </a:rPr>
              <a:t> </a:t>
            </a:r>
            <a:r>
              <a:rPr lang="en-US" sz="2000" dirty="0" err="1" smtClean="0">
                <a:latin typeface="Sylfaen" pitchFamily="18" charset="0"/>
              </a:rPr>
              <a:t>իրավունք</a:t>
            </a:r>
            <a:endParaRPr lang="en-US" sz="2000" dirty="0" smtClean="0">
              <a:latin typeface="Sylfaen" pitchFamily="18" charset="0"/>
            </a:endParaRPr>
          </a:p>
          <a:p>
            <a:pPr>
              <a:lnSpc>
                <a:spcPct val="100000"/>
              </a:lnSpc>
              <a:spcBef>
                <a:spcPts val="0"/>
              </a:spcBef>
              <a:buFont typeface="Wingdings" pitchFamily="2" charset="2"/>
              <a:buChar char="Ø"/>
            </a:pPr>
            <a:r>
              <a:rPr lang="hy-AM" sz="2000" dirty="0" smtClean="0">
                <a:latin typeface="Sylfaen" pitchFamily="18" charset="0"/>
              </a:rPr>
              <a:t>Կ</a:t>
            </a:r>
            <a:r>
              <a:rPr lang="en-US" sz="2000" dirty="0" err="1" smtClean="0">
                <a:latin typeface="Sylfaen" pitchFamily="18" charset="0"/>
              </a:rPr>
              <a:t>րոնական</a:t>
            </a:r>
            <a:r>
              <a:rPr lang="en-US" sz="2000" dirty="0" smtClean="0">
                <a:latin typeface="Sylfaen" pitchFamily="18" charset="0"/>
              </a:rPr>
              <a:t> </a:t>
            </a:r>
            <a:r>
              <a:rPr lang="en-US" sz="2000" dirty="0" err="1" smtClean="0">
                <a:latin typeface="Sylfaen" pitchFamily="18" charset="0"/>
              </a:rPr>
              <a:t>գործունեություն</a:t>
            </a:r>
            <a:endParaRPr lang="en-US" sz="2000" dirty="0" smtClean="0">
              <a:latin typeface="Sylfaen" pitchFamily="18" charset="0"/>
            </a:endParaRPr>
          </a:p>
          <a:p>
            <a:pPr>
              <a:lnSpc>
                <a:spcPct val="100000"/>
              </a:lnSpc>
              <a:spcBef>
                <a:spcPts val="0"/>
              </a:spcBef>
              <a:buFont typeface="Wingdings" pitchFamily="2" charset="2"/>
              <a:buChar char="Ø"/>
            </a:pPr>
            <a:endParaRPr lang="en-US" sz="1600" dirty="0" smtClean="0">
              <a:latin typeface="Sylfaen" pitchFamily="18" charset="0"/>
            </a:endParaRPr>
          </a:p>
          <a:p>
            <a:pPr>
              <a:lnSpc>
                <a:spcPct val="100000"/>
              </a:lnSpc>
              <a:spcBef>
                <a:spcPts val="0"/>
              </a:spcBef>
              <a:buFont typeface="Wingdings" pitchFamily="2" charset="2"/>
              <a:buChar char="Ø"/>
            </a:pPr>
            <a:endParaRPr lang="en-US" sz="1600" dirty="0" smtClean="0">
              <a:latin typeface="Sylfaen" pitchFamily="18" charset="0"/>
            </a:endParaRPr>
          </a:p>
          <a:p>
            <a:pPr marL="85725" indent="0">
              <a:lnSpc>
                <a:spcPct val="100000"/>
              </a:lnSpc>
              <a:spcBef>
                <a:spcPts val="0"/>
              </a:spcBef>
              <a:buNone/>
            </a:pPr>
            <a:endParaRPr lang="en-US" sz="1800" dirty="0" smtClean="0">
              <a:latin typeface="Sylfaen" pitchFamily="18" charset="0"/>
            </a:endParaRPr>
          </a:p>
          <a:p>
            <a:pPr marL="180975" indent="0" algn="just">
              <a:lnSpc>
                <a:spcPct val="100000"/>
              </a:lnSpc>
              <a:spcBef>
                <a:spcPts val="0"/>
              </a:spcBef>
              <a:buNone/>
            </a:pPr>
            <a:endParaRPr lang="en-US" sz="1800" dirty="0"/>
          </a:p>
          <a:p>
            <a:pPr>
              <a:lnSpc>
                <a:spcPct val="100000"/>
              </a:lnSpc>
              <a:spcBef>
                <a:spcPts val="0"/>
              </a:spcBef>
              <a:buFont typeface="Wingdings" pitchFamily="2" charset="2"/>
              <a:buChar char="q"/>
            </a:pPr>
            <a:endParaRPr lang="en-US" sz="1800" i="1" dirty="0" smtClean="0">
              <a:latin typeface="Sylfaen" pitchFamily="18" charset="0"/>
            </a:endParaRPr>
          </a:p>
          <a:p>
            <a:pPr>
              <a:lnSpc>
                <a:spcPct val="100000"/>
              </a:lnSpc>
              <a:spcBef>
                <a:spcPts val="0"/>
              </a:spcBef>
              <a:buFont typeface="Wingdings" pitchFamily="2" charset="2"/>
              <a:buChar char="q"/>
            </a:pPr>
            <a:endParaRPr lang="en-US" sz="1900" i="1" dirty="0">
              <a:latin typeface="Sylfaen" pitchFamily="18" charset="0"/>
            </a:endParaRPr>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a:latin typeface="Sylfaen" pitchFamily="18" charset="0"/>
            </a:endParaRPr>
          </a:p>
          <a:p>
            <a:pPr marL="82296" indent="0">
              <a:lnSpc>
                <a:spcPct val="100000"/>
              </a:lnSpc>
              <a:spcBef>
                <a:spcPts val="0"/>
              </a:spcBef>
              <a:buNone/>
            </a:pPr>
            <a:endParaRPr lang="en-US" sz="1900" dirty="0" smtClean="0">
              <a:latin typeface="Sylfaen" pitchFamily="18" charset="0"/>
            </a:endParaRPr>
          </a:p>
          <a:p>
            <a:pPr marL="82296" indent="0">
              <a:lnSpc>
                <a:spcPct val="100000"/>
              </a:lnSpc>
              <a:spcBef>
                <a:spcPts val="0"/>
              </a:spcBef>
              <a:buNone/>
            </a:pPr>
            <a:endParaRPr lang="en-US" sz="1900" dirty="0">
              <a:latin typeface="Sylfaen" pitchFamily="18" charset="0"/>
            </a:endParaRPr>
          </a:p>
          <a:p>
            <a:pPr marL="82296" indent="0">
              <a:lnSpc>
                <a:spcPct val="100000"/>
              </a:lnSpc>
              <a:spcBef>
                <a:spcPts val="0"/>
              </a:spcBef>
              <a:buNone/>
            </a:pPr>
            <a:endParaRPr lang="en-US" sz="1900" dirty="0" smtClean="0">
              <a:latin typeface="Sylfaen" pitchFamily="18" charset="0"/>
            </a:endParaRPr>
          </a:p>
          <a:p>
            <a:pPr>
              <a:lnSpc>
                <a:spcPct val="100000"/>
              </a:lnSpc>
              <a:spcBef>
                <a:spcPts val="0"/>
              </a:spcBef>
              <a:buFont typeface="Wingdings" pitchFamily="2" charset="2"/>
              <a:buChar char="q"/>
            </a:pPr>
            <a:endParaRPr lang="en-US" sz="2200" dirty="0" smtClean="0">
              <a:latin typeface="Sylfaen" pitchFamily="18" charset="0"/>
            </a:endParaRPr>
          </a:p>
          <a:p>
            <a:pPr marL="402336" lvl="1" indent="0">
              <a:lnSpc>
                <a:spcPct val="100000"/>
              </a:lnSpc>
              <a:spcBef>
                <a:spcPts val="0"/>
              </a:spcBef>
              <a:buNone/>
            </a:pPr>
            <a:endParaRPr lang="en-US" i="1" dirty="0"/>
          </a:p>
        </p:txBody>
      </p:sp>
      <p:sp>
        <p:nvSpPr>
          <p:cNvPr id="4" name="Slide Number Placeholder 3"/>
          <p:cNvSpPr>
            <a:spLocks noGrp="1"/>
          </p:cNvSpPr>
          <p:nvPr>
            <p:ph type="sldNum" sz="quarter" idx="12"/>
          </p:nvPr>
        </p:nvSpPr>
        <p:spPr>
          <a:xfrm>
            <a:off x="8855968" y="6600238"/>
            <a:ext cx="288032" cy="252295"/>
          </a:xfrm>
        </p:spPr>
        <p:txBody>
          <a:bodyPr/>
          <a:lstStyle/>
          <a:p>
            <a:fld id="{990B41CA-569D-40E7-8E58-026C0338B2C8}" type="slidenum">
              <a:rPr lang="en-US" sz="1400" b="1" smtClean="0">
                <a:solidFill>
                  <a:prstClr val="black"/>
                </a:solidFill>
              </a:rPr>
              <a:pPr/>
              <a:t>23</a:t>
            </a:fld>
            <a:endParaRPr lang="en-US" sz="1400" b="1" dirty="0">
              <a:solidFill>
                <a:prstClr val="black"/>
              </a:solidFill>
            </a:endParaRPr>
          </a:p>
        </p:txBody>
      </p:sp>
    </p:spTree>
    <p:extLst>
      <p:ext uri="{BB962C8B-B14F-4D97-AF65-F5344CB8AC3E}">
        <p14:creationId xmlns:p14="http://schemas.microsoft.com/office/powerpoint/2010/main" val="40642616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16632"/>
            <a:ext cx="7498080" cy="504056"/>
          </a:xfrm>
          <a:solidFill>
            <a:schemeClr val="accent2">
              <a:lumMod val="20000"/>
              <a:lumOff val="80000"/>
            </a:schemeClr>
          </a:solidFill>
        </p:spPr>
        <p:txBody>
          <a:bodyPr>
            <a:noAutofit/>
          </a:bodyPr>
          <a:lstStyle/>
          <a:p>
            <a:pPr algn="ctr"/>
            <a:r>
              <a:rPr lang="en-US" sz="1800" b="1" dirty="0" smtClean="0">
                <a:effectLst/>
                <a:latin typeface="Sylfaen" pitchFamily="18" charset="0"/>
              </a:rPr>
              <a:t/>
            </a:r>
            <a:br>
              <a:rPr lang="en-US" sz="1800" b="1" dirty="0" smtClean="0">
                <a:effectLst/>
                <a:latin typeface="Sylfaen" pitchFamily="18" charset="0"/>
              </a:rPr>
            </a:br>
            <a:r>
              <a:rPr lang="en-US" sz="1800" b="1" dirty="0">
                <a:effectLst/>
                <a:latin typeface="Sylfaen" pitchFamily="18" charset="0"/>
              </a:rPr>
              <a:t/>
            </a:r>
            <a:br>
              <a:rPr lang="en-US" sz="1800" b="1" dirty="0">
                <a:effectLst/>
                <a:latin typeface="Sylfaen" pitchFamily="18" charset="0"/>
              </a:rPr>
            </a:br>
            <a:r>
              <a:rPr lang="en-US" sz="1800" b="1" dirty="0" smtClean="0">
                <a:effectLst/>
                <a:latin typeface="Sylfaen" pitchFamily="18" charset="0"/>
              </a:rPr>
              <a:t/>
            </a:r>
            <a:br>
              <a:rPr lang="en-US" sz="1800" b="1" dirty="0" smtClean="0">
                <a:effectLst/>
                <a:latin typeface="Sylfaen" pitchFamily="18" charset="0"/>
              </a:rPr>
            </a:br>
            <a:r>
              <a:rPr lang="en-US" sz="1800" b="1" dirty="0">
                <a:solidFill>
                  <a:srgbClr val="4F271C">
                    <a:satMod val="130000"/>
                  </a:srgbClr>
                </a:solidFill>
                <a:effectLst/>
                <a:latin typeface="Sylfaen" pitchFamily="18" charset="0"/>
              </a:rPr>
              <a:t/>
            </a:r>
            <a:br>
              <a:rPr lang="en-US" sz="1800" b="1" dirty="0">
                <a:solidFill>
                  <a:srgbClr val="4F271C">
                    <a:satMod val="130000"/>
                  </a:srgbClr>
                </a:solidFill>
                <a:effectLst/>
                <a:latin typeface="Sylfaen" pitchFamily="18" charset="0"/>
              </a:rPr>
            </a:br>
            <a:r>
              <a:rPr lang="en-US" sz="1800" b="1" dirty="0">
                <a:solidFill>
                  <a:srgbClr val="4F271C">
                    <a:satMod val="130000"/>
                  </a:srgbClr>
                </a:solidFill>
                <a:effectLst/>
                <a:latin typeface="Sylfaen" pitchFamily="18" charset="0"/>
              </a:rPr>
              <a:t/>
            </a:r>
            <a:br>
              <a:rPr lang="en-US" sz="1800" b="1" dirty="0">
                <a:solidFill>
                  <a:srgbClr val="4F271C">
                    <a:satMod val="130000"/>
                  </a:srgbClr>
                </a:solidFill>
                <a:effectLst/>
                <a:latin typeface="Sylfaen" pitchFamily="18" charset="0"/>
              </a:rPr>
            </a:br>
            <a:r>
              <a:rPr lang="en-US" sz="1800" b="1" dirty="0">
                <a:solidFill>
                  <a:srgbClr val="4F271C">
                    <a:satMod val="130000"/>
                  </a:srgbClr>
                </a:solidFill>
                <a:effectLst/>
                <a:latin typeface="Sylfaen" pitchFamily="18" charset="0"/>
              </a:rPr>
              <a:t/>
            </a:r>
            <a:br>
              <a:rPr lang="en-US" sz="1800" b="1" dirty="0">
                <a:solidFill>
                  <a:srgbClr val="4F271C">
                    <a:satMod val="130000"/>
                  </a:srgbClr>
                </a:solidFill>
                <a:effectLst/>
                <a:latin typeface="Sylfaen" pitchFamily="18" charset="0"/>
              </a:rPr>
            </a:br>
            <a:r>
              <a:rPr lang="en-US" sz="1800" b="1" dirty="0">
                <a:solidFill>
                  <a:srgbClr val="4F271C">
                    <a:satMod val="130000"/>
                  </a:srgbClr>
                </a:solidFill>
                <a:effectLst/>
                <a:latin typeface="Sylfaen" pitchFamily="18" charset="0"/>
              </a:rPr>
              <a:t/>
            </a:r>
            <a:br>
              <a:rPr lang="en-US" sz="1800" b="1" dirty="0">
                <a:solidFill>
                  <a:srgbClr val="4F271C">
                    <a:satMod val="130000"/>
                  </a:srgbClr>
                </a:solidFill>
                <a:effectLst/>
                <a:latin typeface="Sylfaen" pitchFamily="18" charset="0"/>
              </a:rPr>
            </a:br>
            <a:r>
              <a:rPr lang="en-US" sz="1800" b="1" dirty="0" smtClean="0">
                <a:solidFill>
                  <a:srgbClr val="4F271C">
                    <a:satMod val="130000"/>
                  </a:srgbClr>
                </a:solidFill>
                <a:effectLst/>
                <a:latin typeface="Sylfaen" pitchFamily="18" charset="0"/>
              </a:rPr>
              <a:t/>
            </a:r>
            <a:br>
              <a:rPr lang="en-US" sz="1800" b="1" dirty="0" smtClean="0">
                <a:solidFill>
                  <a:srgbClr val="4F271C">
                    <a:satMod val="130000"/>
                  </a:srgbClr>
                </a:solidFill>
                <a:effectLst/>
                <a:latin typeface="Sylfaen" pitchFamily="18" charset="0"/>
              </a:rPr>
            </a:br>
            <a:r>
              <a:rPr lang="en-US" sz="1800" b="1" dirty="0" err="1" smtClean="0">
                <a:solidFill>
                  <a:srgbClr val="4F271C">
                    <a:satMod val="130000"/>
                  </a:srgbClr>
                </a:solidFill>
                <a:effectLst/>
                <a:latin typeface="Sylfaen" pitchFamily="18" charset="0"/>
              </a:rPr>
              <a:t>Ատելության</a:t>
            </a:r>
            <a:r>
              <a:rPr lang="en-US" sz="1800" b="1" dirty="0" smtClean="0">
                <a:solidFill>
                  <a:srgbClr val="4F271C">
                    <a:satMod val="130000"/>
                  </a:srgbClr>
                </a:solidFill>
                <a:effectLst/>
                <a:latin typeface="Sylfaen" pitchFamily="18" charset="0"/>
              </a:rPr>
              <a:t> </a:t>
            </a:r>
            <a:r>
              <a:rPr lang="en-US" sz="1800" b="1" dirty="0" err="1" smtClean="0">
                <a:solidFill>
                  <a:srgbClr val="4F271C">
                    <a:satMod val="130000"/>
                  </a:srgbClr>
                </a:solidFill>
                <a:effectLst/>
                <a:latin typeface="Sylfaen" pitchFamily="18" charset="0"/>
              </a:rPr>
              <a:t>խոսք</a:t>
            </a:r>
            <a:r>
              <a:rPr lang="en-US" sz="1800" b="1" dirty="0">
                <a:solidFill>
                  <a:srgbClr val="4F271C">
                    <a:satMod val="130000"/>
                  </a:srgbClr>
                </a:solidFill>
                <a:effectLst/>
                <a:latin typeface="Sylfaen" pitchFamily="18" charset="0"/>
              </a:rPr>
              <a:t/>
            </a:r>
            <a:br>
              <a:rPr lang="en-US" sz="1800" b="1" dirty="0">
                <a:solidFill>
                  <a:srgbClr val="4F271C">
                    <a:satMod val="130000"/>
                  </a:srgbClr>
                </a:solidFill>
                <a:effectLst/>
                <a:latin typeface="Sylfaen" pitchFamily="18" charset="0"/>
              </a:rPr>
            </a:br>
            <a:r>
              <a:rPr lang="en-US" sz="1800" b="1" dirty="0">
                <a:solidFill>
                  <a:srgbClr val="4F271C">
                    <a:satMod val="130000"/>
                  </a:srgbClr>
                </a:solidFill>
                <a:effectLst/>
                <a:latin typeface="Sylfaen" pitchFamily="18" charset="0"/>
              </a:rPr>
              <a:t/>
            </a:r>
            <a:br>
              <a:rPr lang="en-US" sz="1800" b="1" dirty="0">
                <a:solidFill>
                  <a:srgbClr val="4F271C">
                    <a:satMod val="130000"/>
                  </a:srgbClr>
                </a:solidFill>
                <a:effectLst/>
                <a:latin typeface="Sylfaen" pitchFamily="18" charset="0"/>
              </a:rPr>
            </a:br>
            <a:r>
              <a:rPr lang="en-US" sz="1800" b="1" dirty="0">
                <a:solidFill>
                  <a:srgbClr val="4F271C">
                    <a:satMod val="130000"/>
                  </a:srgbClr>
                </a:solidFill>
                <a:effectLst/>
                <a:latin typeface="Sylfaen" pitchFamily="18" charset="0"/>
              </a:rPr>
              <a:t/>
            </a:r>
            <a:br>
              <a:rPr lang="en-US" sz="1800" b="1" dirty="0">
                <a:solidFill>
                  <a:srgbClr val="4F271C">
                    <a:satMod val="130000"/>
                  </a:srgbClr>
                </a:solidFill>
                <a:effectLst/>
                <a:latin typeface="Sylfaen" pitchFamily="18" charset="0"/>
              </a:rPr>
            </a:br>
            <a:r>
              <a:rPr lang="en-US" sz="1800" b="1" dirty="0">
                <a:solidFill>
                  <a:srgbClr val="4F271C">
                    <a:satMod val="130000"/>
                  </a:srgbClr>
                </a:solidFill>
                <a:effectLst/>
                <a:latin typeface="Sylfaen" pitchFamily="18" charset="0"/>
              </a:rPr>
              <a:t/>
            </a:r>
            <a:br>
              <a:rPr lang="en-US" sz="1800" b="1" dirty="0">
                <a:solidFill>
                  <a:srgbClr val="4F271C">
                    <a:satMod val="130000"/>
                  </a:srgbClr>
                </a:solidFill>
                <a:effectLst/>
                <a:latin typeface="Sylfaen" pitchFamily="18" charset="0"/>
              </a:rPr>
            </a:br>
            <a:r>
              <a:rPr lang="en-US" sz="1800" b="1" dirty="0" smtClean="0">
                <a:effectLst/>
                <a:latin typeface="Sylfaen" pitchFamily="18" charset="0"/>
              </a:rPr>
              <a:t/>
            </a:r>
            <a:br>
              <a:rPr lang="en-US" sz="1800" b="1" dirty="0" smtClean="0">
                <a:effectLst/>
                <a:latin typeface="Sylfaen" pitchFamily="18" charset="0"/>
              </a:rPr>
            </a:br>
            <a:r>
              <a:rPr lang="en-US" sz="1800" b="1" dirty="0">
                <a:effectLst/>
                <a:latin typeface="Sylfaen" pitchFamily="18" charset="0"/>
              </a:rPr>
              <a:t/>
            </a:r>
            <a:br>
              <a:rPr lang="en-US" sz="1800" b="1" dirty="0">
                <a:effectLst/>
                <a:latin typeface="Sylfaen" pitchFamily="18" charset="0"/>
              </a:rPr>
            </a:br>
            <a:r>
              <a:rPr lang="en-US" sz="1800" b="1" dirty="0" smtClean="0">
                <a:effectLst/>
                <a:latin typeface="Sylfaen" pitchFamily="18" charset="0"/>
              </a:rPr>
              <a:t/>
            </a:r>
            <a:br>
              <a:rPr lang="en-US" sz="1800" b="1" dirty="0" smtClean="0">
                <a:effectLst/>
                <a:latin typeface="Sylfaen" pitchFamily="18" charset="0"/>
              </a:rPr>
            </a:br>
            <a:r>
              <a:rPr lang="en-US" sz="1800" b="1" dirty="0">
                <a:effectLst/>
                <a:latin typeface="Sylfaen" pitchFamily="18" charset="0"/>
              </a:rPr>
              <a:t/>
            </a:r>
            <a:br>
              <a:rPr lang="en-US" sz="1800" b="1" dirty="0">
                <a:effectLst/>
                <a:latin typeface="Sylfaen" pitchFamily="18" charset="0"/>
              </a:rPr>
            </a:br>
            <a:endParaRPr lang="en-US" sz="1800" b="1" dirty="0">
              <a:effectLst/>
              <a:latin typeface="Sylfaen" pitchFamily="18" charset="0"/>
            </a:endParaRPr>
          </a:p>
        </p:txBody>
      </p:sp>
      <p:sp>
        <p:nvSpPr>
          <p:cNvPr id="3" name="Content Placeholder 2"/>
          <p:cNvSpPr>
            <a:spLocks noGrp="1"/>
          </p:cNvSpPr>
          <p:nvPr>
            <p:ph idx="1"/>
          </p:nvPr>
        </p:nvSpPr>
        <p:spPr>
          <a:xfrm>
            <a:off x="1115616" y="1052736"/>
            <a:ext cx="7704856" cy="5616624"/>
          </a:xfrm>
        </p:spPr>
        <p:txBody>
          <a:bodyPr>
            <a:normAutofit lnSpcReduction="10000"/>
          </a:bodyPr>
          <a:lstStyle/>
          <a:p>
            <a:pPr marL="361950" indent="-276225" algn="just">
              <a:lnSpc>
                <a:spcPct val="110000"/>
              </a:lnSpc>
              <a:spcBef>
                <a:spcPts val="0"/>
              </a:spcBef>
              <a:buFont typeface="Wingdings" pitchFamily="2" charset="2"/>
              <a:buChar char="q"/>
            </a:pPr>
            <a:r>
              <a:rPr lang="en-US" sz="1800" b="1" dirty="0" err="1" smtClean="0">
                <a:solidFill>
                  <a:srgbClr val="0070C0"/>
                </a:solidFill>
              </a:rPr>
              <a:t>Բացարձակ</a:t>
            </a:r>
            <a:r>
              <a:rPr lang="en-US" sz="1800" b="1" dirty="0" smtClean="0">
                <a:solidFill>
                  <a:srgbClr val="0070C0"/>
                </a:solidFill>
              </a:rPr>
              <a:t> </a:t>
            </a:r>
            <a:r>
              <a:rPr lang="en-US" sz="1800" b="1" dirty="0" err="1" smtClean="0">
                <a:solidFill>
                  <a:srgbClr val="0070C0"/>
                </a:solidFill>
              </a:rPr>
              <a:t>արգելք</a:t>
            </a:r>
            <a:endParaRPr lang="en-US" sz="1800" b="1" dirty="0" smtClean="0">
              <a:solidFill>
                <a:srgbClr val="0070C0"/>
              </a:solidFill>
            </a:endParaRPr>
          </a:p>
          <a:p>
            <a:pPr marL="180975" indent="0" algn="just">
              <a:lnSpc>
                <a:spcPct val="110000"/>
              </a:lnSpc>
              <a:spcBef>
                <a:spcPts val="0"/>
              </a:spcBef>
              <a:buNone/>
            </a:pPr>
            <a:endParaRPr lang="en-US" sz="1800" dirty="0"/>
          </a:p>
          <a:p>
            <a:pPr marL="90488" indent="0" algn="just">
              <a:lnSpc>
                <a:spcPct val="110000"/>
              </a:lnSpc>
              <a:spcBef>
                <a:spcPts val="0"/>
              </a:spcBef>
              <a:buNone/>
            </a:pPr>
            <a:r>
              <a:rPr lang="en-US" sz="2000" dirty="0" err="1" smtClean="0"/>
              <a:t>Հ</a:t>
            </a:r>
            <a:r>
              <a:rPr lang="en-US" sz="2000" dirty="0" err="1" smtClean="0"/>
              <a:t>ոդված</a:t>
            </a:r>
            <a:r>
              <a:rPr lang="en-US" sz="2000" dirty="0" smtClean="0"/>
              <a:t> 20 (</a:t>
            </a:r>
            <a:r>
              <a:rPr lang="en-US" sz="2000" dirty="0" err="1" smtClean="0"/>
              <a:t>Դաշնագիր</a:t>
            </a:r>
            <a:r>
              <a:rPr lang="en-US" sz="2000" dirty="0" smtClean="0"/>
              <a:t>)</a:t>
            </a:r>
            <a:endParaRPr lang="en-US" sz="2000" dirty="0" smtClean="0"/>
          </a:p>
          <a:p>
            <a:pPr marL="90488" indent="0" algn="just">
              <a:lnSpc>
                <a:spcPct val="110000"/>
              </a:lnSpc>
              <a:spcBef>
                <a:spcPts val="0"/>
              </a:spcBef>
              <a:buNone/>
            </a:pPr>
            <a:endParaRPr lang="en-US" sz="2000" dirty="0" smtClean="0"/>
          </a:p>
          <a:p>
            <a:pPr marL="90488" indent="0" algn="just">
              <a:lnSpc>
                <a:spcPct val="110000"/>
              </a:lnSpc>
              <a:spcBef>
                <a:spcPts val="0"/>
              </a:spcBef>
              <a:buNone/>
            </a:pPr>
            <a:r>
              <a:rPr lang="en-US" sz="2000" dirty="0" smtClean="0"/>
              <a:t>«</a:t>
            </a:r>
            <a:r>
              <a:rPr lang="hy-AM" sz="2000" dirty="0">
                <a:latin typeface="Sylfaen"/>
              </a:rPr>
              <a:t>Ազգային, ռասայական կամ կրոնական ատելության ցանկացած </a:t>
            </a:r>
            <a:r>
              <a:rPr lang="hy-AM" sz="2000" dirty="0" smtClean="0">
                <a:latin typeface="Sylfaen"/>
              </a:rPr>
              <a:t>քարոզչություն</a:t>
            </a:r>
            <a:r>
              <a:rPr lang="hy-AM" sz="2000" dirty="0">
                <a:latin typeface="Sylfaen"/>
              </a:rPr>
              <a:t>, որն իրենից ներկայացնում է խտրականության, թշնամանքի կամ </a:t>
            </a:r>
            <a:r>
              <a:rPr lang="hy-AM" sz="2000" dirty="0" smtClean="0">
                <a:latin typeface="Sylfaen"/>
              </a:rPr>
              <a:t>բռնության </a:t>
            </a:r>
            <a:r>
              <a:rPr lang="hy-AM" sz="2000" dirty="0">
                <a:latin typeface="Sylfaen"/>
              </a:rPr>
              <a:t>հրահրում, արգելվում է օրենքով</a:t>
            </a:r>
            <a:r>
              <a:rPr lang="hy-AM" sz="2000" dirty="0" smtClean="0">
                <a:latin typeface="Sylfaen"/>
              </a:rPr>
              <a:t>։</a:t>
            </a:r>
            <a:endParaRPr lang="en-US" sz="2000" dirty="0" smtClean="0">
              <a:latin typeface="Sylfaen"/>
            </a:endParaRPr>
          </a:p>
          <a:p>
            <a:pPr marL="90488" indent="0" algn="just">
              <a:lnSpc>
                <a:spcPct val="110000"/>
              </a:lnSpc>
              <a:spcBef>
                <a:spcPts val="0"/>
              </a:spcBef>
              <a:buNone/>
            </a:pPr>
            <a:endParaRPr lang="en-US" sz="2000" dirty="0">
              <a:latin typeface="Sylfaen"/>
            </a:endParaRPr>
          </a:p>
          <a:p>
            <a:pPr marL="82296" indent="0">
              <a:lnSpc>
                <a:spcPct val="110000"/>
              </a:lnSpc>
              <a:spcBef>
                <a:spcPts val="0"/>
              </a:spcBef>
              <a:buNone/>
            </a:pPr>
            <a:r>
              <a:rPr lang="en-US" sz="1800" b="1" dirty="0" smtClean="0"/>
              <a:t>Հ</a:t>
            </a:r>
            <a:r>
              <a:rPr lang="hy-AM" sz="1800" b="1" dirty="0" smtClean="0"/>
              <a:t>ոդված </a:t>
            </a:r>
            <a:r>
              <a:rPr lang="hy-AM" sz="1800" b="1" dirty="0"/>
              <a:t>17 </a:t>
            </a:r>
            <a:r>
              <a:rPr lang="en-US" sz="1800" b="1" dirty="0" smtClean="0"/>
              <a:t>(ՄԻԵԿ)</a:t>
            </a:r>
            <a:r>
              <a:rPr lang="hy-AM" sz="1800" b="1" dirty="0"/>
              <a:t/>
            </a:r>
            <a:br>
              <a:rPr lang="hy-AM" sz="1800" b="1" dirty="0"/>
            </a:br>
            <a:endParaRPr lang="hy-AM" sz="1800" dirty="0"/>
          </a:p>
          <a:p>
            <a:pPr algn="just">
              <a:lnSpc>
                <a:spcPct val="110000"/>
              </a:lnSpc>
              <a:spcBef>
                <a:spcPts val="0"/>
              </a:spcBef>
            </a:pPr>
            <a:endParaRPr lang="en-US" sz="1800" dirty="0"/>
          </a:p>
          <a:p>
            <a:pPr marL="82296" indent="0" algn="just">
              <a:lnSpc>
                <a:spcPct val="110000"/>
              </a:lnSpc>
              <a:spcBef>
                <a:spcPts val="0"/>
              </a:spcBef>
              <a:buNone/>
            </a:pPr>
            <a:r>
              <a:rPr lang="hy-AM" sz="1800" dirty="0"/>
              <a:t>Սույն Կոնվենցիայի ոչ մի դրույթ չի կարող մեկնաբանվել այն իմաստով, թե որևէ պետություն, անձանց խումբ կամ որևէ անձ իրավունք ունեն զբաղվելու այնպիսի գործունեությամբ կամ կատարելու այնպիսի գործողություն, որն ուղղված է սույն Կոնվենցիայում շարադրված ցանկացած իրավունքի և ազատության վերացմանը կամ դրանց սահմանափակմանը ավելի մեծ չափով, քան նախատեսված է Կոնվենցիայով: </a:t>
            </a:r>
          </a:p>
          <a:p>
            <a:pPr marL="463550" indent="-463550"/>
            <a:endParaRPr lang="en-US" sz="1800" dirty="0"/>
          </a:p>
          <a:p>
            <a:pPr marL="180975" indent="0" algn="ctr">
              <a:lnSpc>
                <a:spcPct val="120000"/>
              </a:lnSpc>
              <a:spcBef>
                <a:spcPts val="0"/>
              </a:spcBef>
              <a:buNone/>
            </a:pPr>
            <a:endParaRPr lang="hy-AM" sz="1800" dirty="0" smtClean="0"/>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a:latin typeface="Sylfaen" pitchFamily="18" charset="0"/>
            </a:endParaRPr>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a:latin typeface="Sylfaen" pitchFamily="18" charset="0"/>
            </a:endParaRPr>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smtClean="0">
              <a:latin typeface="Sylfaen" pitchFamily="18" charset="0"/>
            </a:endParaRPr>
          </a:p>
          <a:p>
            <a:pPr>
              <a:lnSpc>
                <a:spcPct val="100000"/>
              </a:lnSpc>
              <a:spcBef>
                <a:spcPts val="0"/>
              </a:spcBef>
              <a:buFont typeface="Wingdings" pitchFamily="2" charset="2"/>
              <a:buChar char="q"/>
            </a:pPr>
            <a:endParaRPr lang="en-US" sz="1900" i="1" dirty="0">
              <a:latin typeface="Sylfaen" pitchFamily="18" charset="0"/>
            </a:endParaRPr>
          </a:p>
          <a:p>
            <a:pPr marL="82296" indent="0">
              <a:lnSpc>
                <a:spcPct val="100000"/>
              </a:lnSpc>
              <a:spcBef>
                <a:spcPts val="0"/>
              </a:spcBef>
              <a:buNone/>
            </a:pPr>
            <a:endParaRPr lang="en-US" sz="1900" dirty="0" smtClean="0">
              <a:latin typeface="Sylfaen" pitchFamily="18" charset="0"/>
            </a:endParaRPr>
          </a:p>
          <a:p>
            <a:pPr marL="82296" indent="0">
              <a:lnSpc>
                <a:spcPct val="100000"/>
              </a:lnSpc>
              <a:spcBef>
                <a:spcPts val="0"/>
              </a:spcBef>
              <a:buNone/>
            </a:pPr>
            <a:endParaRPr lang="en-US" sz="1900" dirty="0">
              <a:latin typeface="Sylfaen" pitchFamily="18" charset="0"/>
            </a:endParaRPr>
          </a:p>
          <a:p>
            <a:pPr marL="82296" indent="0">
              <a:lnSpc>
                <a:spcPct val="100000"/>
              </a:lnSpc>
              <a:spcBef>
                <a:spcPts val="0"/>
              </a:spcBef>
              <a:buNone/>
            </a:pPr>
            <a:endParaRPr lang="en-US" sz="1900" dirty="0" smtClean="0">
              <a:latin typeface="Sylfaen" pitchFamily="18" charset="0"/>
            </a:endParaRPr>
          </a:p>
          <a:p>
            <a:pPr>
              <a:lnSpc>
                <a:spcPct val="100000"/>
              </a:lnSpc>
              <a:spcBef>
                <a:spcPts val="0"/>
              </a:spcBef>
              <a:buFont typeface="Wingdings" pitchFamily="2" charset="2"/>
              <a:buChar char="q"/>
            </a:pPr>
            <a:endParaRPr lang="en-US" sz="2200" dirty="0" smtClean="0">
              <a:latin typeface="Sylfaen" pitchFamily="18" charset="0"/>
            </a:endParaRPr>
          </a:p>
          <a:p>
            <a:pPr marL="402336" lvl="1" indent="0">
              <a:lnSpc>
                <a:spcPct val="100000"/>
              </a:lnSpc>
              <a:spcBef>
                <a:spcPts val="0"/>
              </a:spcBef>
              <a:buNone/>
            </a:pPr>
            <a:endParaRPr lang="en-US" i="1" dirty="0"/>
          </a:p>
        </p:txBody>
      </p:sp>
      <p:sp>
        <p:nvSpPr>
          <p:cNvPr id="4" name="Slide Number Placeholder 3"/>
          <p:cNvSpPr>
            <a:spLocks noGrp="1"/>
          </p:cNvSpPr>
          <p:nvPr>
            <p:ph type="sldNum" sz="quarter" idx="12"/>
          </p:nvPr>
        </p:nvSpPr>
        <p:spPr>
          <a:xfrm>
            <a:off x="8855968" y="6600238"/>
            <a:ext cx="288032" cy="252295"/>
          </a:xfrm>
        </p:spPr>
        <p:txBody>
          <a:bodyPr/>
          <a:lstStyle/>
          <a:p>
            <a:fld id="{990B41CA-569D-40E7-8E58-026C0338B2C8}" type="slidenum">
              <a:rPr lang="en-US" sz="1400" b="1" smtClean="0">
                <a:solidFill>
                  <a:schemeClr val="tx1"/>
                </a:solidFill>
              </a:rPr>
              <a:pPr/>
              <a:t>24</a:t>
            </a:fld>
            <a:endParaRPr lang="en-US" sz="1400" b="1" dirty="0">
              <a:solidFill>
                <a:schemeClr val="tx1"/>
              </a:solidFill>
            </a:endParaRPr>
          </a:p>
        </p:txBody>
      </p:sp>
    </p:spTree>
    <p:extLst>
      <p:ext uri="{BB962C8B-B14F-4D97-AF65-F5344CB8AC3E}">
        <p14:creationId xmlns:p14="http://schemas.microsoft.com/office/powerpoint/2010/main" val="36444625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765175"/>
          </a:xfrm>
        </p:spPr>
        <p:txBody>
          <a:bodyPr anchor="ctr">
            <a:normAutofit fontScale="90000"/>
          </a:bodyPr>
          <a:lstStyle/>
          <a:p>
            <a:pPr lvl="0">
              <a:spcBef>
                <a:spcPct val="20000"/>
              </a:spcBef>
            </a:pPr>
            <a:r>
              <a:rPr lang="en-US" sz="2200" b="1" dirty="0" smtClean="0">
                <a:solidFill>
                  <a:prstClr val="black">
                    <a:tint val="75000"/>
                  </a:prstClr>
                </a:solidFill>
                <a:ea typeface="+mn-ea"/>
                <a:cs typeface="+mn-cs"/>
              </a:rPr>
              <a:t/>
            </a:r>
            <a:br>
              <a:rPr lang="en-US" sz="2200" b="1" dirty="0" smtClean="0">
                <a:solidFill>
                  <a:prstClr val="black">
                    <a:tint val="75000"/>
                  </a:prstClr>
                </a:solidFill>
                <a:ea typeface="+mn-ea"/>
                <a:cs typeface="+mn-cs"/>
              </a:rPr>
            </a:br>
            <a:r>
              <a:rPr lang="en-US" sz="2200" b="1" dirty="0">
                <a:solidFill>
                  <a:prstClr val="black">
                    <a:tint val="75000"/>
                  </a:prstClr>
                </a:solidFill>
                <a:ea typeface="+mn-ea"/>
                <a:cs typeface="+mn-cs"/>
              </a:rPr>
              <a:t/>
            </a:r>
            <a:br>
              <a:rPr lang="en-US" sz="2200" b="1" dirty="0">
                <a:solidFill>
                  <a:prstClr val="black">
                    <a:tint val="75000"/>
                  </a:prstClr>
                </a:solidFill>
                <a:ea typeface="+mn-ea"/>
                <a:cs typeface="+mn-cs"/>
              </a:rPr>
            </a:br>
            <a:r>
              <a:rPr lang="en-US" sz="2200" b="1" dirty="0" smtClean="0">
                <a:solidFill>
                  <a:prstClr val="black">
                    <a:tint val="75000"/>
                  </a:prstClr>
                </a:solidFill>
                <a:ea typeface="+mn-ea"/>
                <a:cs typeface="+mn-cs"/>
              </a:rPr>
              <a:t/>
            </a:r>
            <a:br>
              <a:rPr lang="en-US" sz="2200" b="1" dirty="0" smtClean="0">
                <a:solidFill>
                  <a:prstClr val="black">
                    <a:tint val="75000"/>
                  </a:prstClr>
                </a:solidFill>
                <a:ea typeface="+mn-ea"/>
                <a:cs typeface="+mn-cs"/>
              </a:rPr>
            </a:br>
            <a:r>
              <a:rPr lang="en-US" sz="2700" b="1" dirty="0" err="1" smtClean="0">
                <a:ea typeface="+mn-ea"/>
                <a:cs typeface="+mn-cs"/>
              </a:rPr>
              <a:t>Մարդու</a:t>
            </a:r>
            <a:r>
              <a:rPr lang="en-US" sz="2700" b="1" dirty="0" smtClean="0">
                <a:ea typeface="+mn-ea"/>
                <a:cs typeface="+mn-cs"/>
              </a:rPr>
              <a:t> </a:t>
            </a:r>
            <a:r>
              <a:rPr lang="en-US" sz="2700" b="1" dirty="0" err="1" smtClean="0">
                <a:ea typeface="+mn-ea"/>
                <a:cs typeface="+mn-cs"/>
              </a:rPr>
              <a:t>իրավունքների</a:t>
            </a:r>
            <a:r>
              <a:rPr lang="en-US" sz="2700" b="1" dirty="0" smtClean="0">
                <a:ea typeface="+mn-ea"/>
                <a:cs typeface="+mn-cs"/>
              </a:rPr>
              <a:t> և  </a:t>
            </a:r>
            <a:r>
              <a:rPr lang="en-US" sz="2700" b="1" dirty="0" err="1" smtClean="0">
                <a:ea typeface="+mn-ea"/>
                <a:cs typeface="+mn-cs"/>
              </a:rPr>
              <a:t>հիմնարար</a:t>
            </a:r>
            <a:r>
              <a:rPr lang="en-US" sz="2700" b="1" dirty="0" smtClean="0">
                <a:ea typeface="+mn-ea"/>
                <a:cs typeface="+mn-cs"/>
              </a:rPr>
              <a:t> </a:t>
            </a:r>
            <a:r>
              <a:rPr lang="en-US" sz="2700" b="1" dirty="0" err="1" smtClean="0">
                <a:ea typeface="+mn-ea"/>
                <a:cs typeface="+mn-cs"/>
              </a:rPr>
              <a:t>ազատությունների</a:t>
            </a:r>
            <a:r>
              <a:rPr lang="en-US" sz="2700" b="1" dirty="0" smtClean="0">
                <a:ea typeface="+mn-ea"/>
                <a:cs typeface="+mn-cs"/>
              </a:rPr>
              <a:t> </a:t>
            </a:r>
            <a:r>
              <a:rPr lang="en-US" sz="2700" b="1" dirty="0" err="1" smtClean="0">
                <a:ea typeface="+mn-ea"/>
                <a:cs typeface="+mn-cs"/>
              </a:rPr>
              <a:t>մասին</a:t>
            </a:r>
            <a:r>
              <a:rPr lang="en-US" sz="2700" b="1" dirty="0" smtClean="0">
                <a:ea typeface="+mn-ea"/>
                <a:cs typeface="+mn-cs"/>
              </a:rPr>
              <a:t> </a:t>
            </a:r>
            <a:r>
              <a:rPr lang="en-US" sz="2700" b="1" dirty="0" err="1" smtClean="0">
                <a:ea typeface="+mn-ea"/>
                <a:cs typeface="+mn-cs"/>
              </a:rPr>
              <a:t>եվրոպական</a:t>
            </a:r>
            <a:r>
              <a:rPr lang="en-US" sz="2700" b="1" dirty="0" smtClean="0">
                <a:ea typeface="+mn-ea"/>
                <a:cs typeface="+mn-cs"/>
              </a:rPr>
              <a:t> </a:t>
            </a:r>
            <a:r>
              <a:rPr lang="en-US" sz="2700" b="1" dirty="0" err="1" smtClean="0">
                <a:ea typeface="+mn-ea"/>
                <a:cs typeface="+mn-cs"/>
              </a:rPr>
              <a:t>կոնվենցիա</a:t>
            </a:r>
            <a:r>
              <a:rPr lang="en-US" sz="2200" b="1" dirty="0">
                <a:ea typeface="+mn-ea"/>
                <a:cs typeface="+mn-cs"/>
              </a:rPr>
              <a:t/>
            </a:r>
            <a:br>
              <a:rPr lang="en-US" sz="2200" b="1" dirty="0">
                <a:ea typeface="+mn-ea"/>
                <a:cs typeface="+mn-cs"/>
              </a:rPr>
            </a:br>
            <a:endParaRPr lang="en-US" dirty="0"/>
          </a:p>
        </p:txBody>
      </p:sp>
      <p:sp>
        <p:nvSpPr>
          <p:cNvPr id="3" name="Subtitle 2"/>
          <p:cNvSpPr>
            <a:spLocks noGrp="1"/>
          </p:cNvSpPr>
          <p:nvPr>
            <p:ph type="subTitle" idx="1"/>
          </p:nvPr>
        </p:nvSpPr>
        <p:spPr>
          <a:xfrm>
            <a:off x="467544" y="990600"/>
            <a:ext cx="8352928" cy="5606752"/>
          </a:xfrm>
        </p:spPr>
        <p:txBody>
          <a:bodyPr>
            <a:normAutofit/>
          </a:bodyPr>
          <a:lstStyle/>
          <a:p>
            <a:endParaRPr lang="en-US" sz="2000" b="1" dirty="0" smtClean="0">
              <a:solidFill>
                <a:schemeClr val="tx1"/>
              </a:solidFill>
            </a:endParaRPr>
          </a:p>
          <a:p>
            <a:pPr algn="l"/>
            <a:r>
              <a:rPr lang="en-US" sz="2200" dirty="0" err="1" smtClean="0">
                <a:solidFill>
                  <a:schemeClr val="tx1"/>
                </a:solidFill>
              </a:rPr>
              <a:t>Եզրահանգում</a:t>
            </a:r>
            <a:r>
              <a:rPr lang="en-US" sz="2200" dirty="0" smtClean="0">
                <a:solidFill>
                  <a:schemeClr val="tx1"/>
                </a:solidFill>
              </a:rPr>
              <a:t>. </a:t>
            </a:r>
          </a:p>
          <a:p>
            <a:pPr algn="l"/>
            <a:endParaRPr lang="en-US" sz="2000" dirty="0">
              <a:solidFill>
                <a:schemeClr val="tx1"/>
              </a:solidFill>
            </a:endParaRPr>
          </a:p>
          <a:p>
            <a:pPr algn="l"/>
            <a:r>
              <a:rPr lang="en-US" sz="2000" dirty="0" err="1" smtClean="0">
                <a:solidFill>
                  <a:schemeClr val="tx1"/>
                </a:solidFill>
              </a:rPr>
              <a:t>Բացարձակ</a:t>
            </a:r>
            <a:r>
              <a:rPr lang="en-US" sz="2000" dirty="0" smtClean="0">
                <a:solidFill>
                  <a:schemeClr val="tx1"/>
                </a:solidFill>
              </a:rPr>
              <a:t> </a:t>
            </a:r>
            <a:r>
              <a:rPr lang="en-US" sz="2000" dirty="0" err="1" smtClean="0">
                <a:solidFill>
                  <a:schemeClr val="tx1"/>
                </a:solidFill>
              </a:rPr>
              <a:t>արգելք</a:t>
            </a:r>
            <a:r>
              <a:rPr lang="en-US" sz="2000" dirty="0" smtClean="0">
                <a:solidFill>
                  <a:schemeClr val="tx1"/>
                </a:solidFill>
              </a:rPr>
              <a:t>, </a:t>
            </a:r>
            <a:endParaRPr lang="en-US" sz="2000" dirty="0" smtClean="0">
              <a:solidFill>
                <a:schemeClr val="tx1"/>
              </a:solidFill>
            </a:endParaRPr>
          </a:p>
          <a:p>
            <a:pPr algn="l"/>
            <a:endParaRPr lang="en-US" sz="2000" dirty="0">
              <a:solidFill>
                <a:schemeClr val="tx1"/>
              </a:solidFill>
            </a:endParaRPr>
          </a:p>
          <a:p>
            <a:pPr marL="342900" indent="-342900" algn="l">
              <a:buFont typeface="Wingdings" pitchFamily="2" charset="2"/>
              <a:buChar char="q"/>
            </a:pPr>
            <a:r>
              <a:rPr lang="en-US" sz="2000" dirty="0" err="1" smtClean="0">
                <a:solidFill>
                  <a:schemeClr val="tx1"/>
                </a:solidFill>
              </a:rPr>
              <a:t>եթե</a:t>
            </a:r>
            <a:r>
              <a:rPr lang="en-US" sz="2000" dirty="0" smtClean="0">
                <a:solidFill>
                  <a:schemeClr val="tx1"/>
                </a:solidFill>
              </a:rPr>
              <a:t> </a:t>
            </a:r>
            <a:r>
              <a:rPr lang="en-US" sz="2000" dirty="0" err="1" smtClean="0">
                <a:solidFill>
                  <a:schemeClr val="tx1"/>
                </a:solidFill>
              </a:rPr>
              <a:t>դա</a:t>
            </a:r>
            <a:r>
              <a:rPr lang="en-US" sz="2000" dirty="0" smtClean="0">
                <a:solidFill>
                  <a:schemeClr val="tx1"/>
                </a:solidFill>
              </a:rPr>
              <a:t> </a:t>
            </a:r>
            <a:r>
              <a:rPr lang="en-US" sz="2000" dirty="0" err="1" smtClean="0">
                <a:solidFill>
                  <a:schemeClr val="tx1"/>
                </a:solidFill>
              </a:rPr>
              <a:t>ներառում</a:t>
            </a:r>
            <a:r>
              <a:rPr lang="en-US" sz="2000" dirty="0" smtClean="0">
                <a:solidFill>
                  <a:schemeClr val="tx1"/>
                </a:solidFill>
              </a:rPr>
              <a:t> է </a:t>
            </a:r>
            <a:r>
              <a:rPr lang="en-US" sz="2000" dirty="0" err="1" smtClean="0">
                <a:solidFill>
                  <a:schemeClr val="tx1"/>
                </a:solidFill>
              </a:rPr>
              <a:t>կրոնական</a:t>
            </a:r>
            <a:r>
              <a:rPr lang="en-US" sz="2000" dirty="0" smtClean="0">
                <a:solidFill>
                  <a:schemeClr val="tx1"/>
                </a:solidFill>
              </a:rPr>
              <a:t> </a:t>
            </a:r>
            <a:r>
              <a:rPr lang="en-US" sz="2000" dirty="0" err="1" smtClean="0">
                <a:solidFill>
                  <a:schemeClr val="tx1"/>
                </a:solidFill>
              </a:rPr>
              <a:t>ատելություն</a:t>
            </a:r>
            <a:r>
              <a:rPr lang="en-US" sz="2000" dirty="0" smtClean="0">
                <a:solidFill>
                  <a:schemeClr val="tx1"/>
                </a:solidFill>
              </a:rPr>
              <a:t> ,</a:t>
            </a:r>
          </a:p>
          <a:p>
            <a:pPr marL="342900" indent="-342900" algn="l">
              <a:buFont typeface="Wingdings" pitchFamily="2" charset="2"/>
              <a:buChar char="q"/>
            </a:pPr>
            <a:r>
              <a:rPr lang="hy-AM" sz="2000" dirty="0" smtClean="0">
                <a:solidFill>
                  <a:schemeClr val="tx1"/>
                </a:solidFill>
              </a:rPr>
              <a:t>Ե</a:t>
            </a:r>
            <a:r>
              <a:rPr lang="en-US" sz="2000" dirty="0" err="1" smtClean="0">
                <a:solidFill>
                  <a:schemeClr val="tx1"/>
                </a:solidFill>
              </a:rPr>
              <a:t>թե</a:t>
            </a:r>
            <a:r>
              <a:rPr lang="en-US" sz="2000" dirty="0" smtClean="0">
                <a:solidFill>
                  <a:schemeClr val="tx1"/>
                </a:solidFill>
              </a:rPr>
              <a:t> </a:t>
            </a:r>
            <a:r>
              <a:rPr lang="en-US" sz="2000" dirty="0" err="1" smtClean="0">
                <a:solidFill>
                  <a:schemeClr val="tx1"/>
                </a:solidFill>
              </a:rPr>
              <a:t>դա</a:t>
            </a:r>
            <a:r>
              <a:rPr lang="en-US" sz="2000" dirty="0" smtClean="0">
                <a:solidFill>
                  <a:schemeClr val="tx1"/>
                </a:solidFill>
              </a:rPr>
              <a:t> </a:t>
            </a:r>
            <a:r>
              <a:rPr lang="en-US" sz="2000" dirty="0" err="1" smtClean="0">
                <a:solidFill>
                  <a:schemeClr val="tx1"/>
                </a:solidFill>
              </a:rPr>
              <a:t>աստծուն</a:t>
            </a:r>
            <a:r>
              <a:rPr lang="en-US" sz="2000" dirty="0" smtClean="0">
                <a:solidFill>
                  <a:schemeClr val="tx1"/>
                </a:solidFill>
              </a:rPr>
              <a:t> </a:t>
            </a:r>
            <a:r>
              <a:rPr lang="en-US" sz="2000" dirty="0" err="1" smtClean="0">
                <a:solidFill>
                  <a:schemeClr val="tx1"/>
                </a:solidFill>
              </a:rPr>
              <a:t>անարգող</a:t>
            </a:r>
            <a:r>
              <a:rPr lang="en-US" sz="2000" dirty="0" smtClean="0">
                <a:solidFill>
                  <a:schemeClr val="tx1"/>
                </a:solidFill>
              </a:rPr>
              <a:t>, </a:t>
            </a:r>
            <a:r>
              <a:rPr lang="en-US" sz="2000" dirty="0" err="1" smtClean="0">
                <a:solidFill>
                  <a:schemeClr val="tx1"/>
                </a:solidFill>
              </a:rPr>
              <a:t>կրոնն</a:t>
            </a:r>
            <a:r>
              <a:rPr lang="en-US" sz="2000" dirty="0" smtClean="0">
                <a:solidFill>
                  <a:schemeClr val="tx1"/>
                </a:solidFill>
              </a:rPr>
              <a:t> </a:t>
            </a:r>
            <a:r>
              <a:rPr lang="en-US" sz="2000" dirty="0" err="1" smtClean="0">
                <a:solidFill>
                  <a:schemeClr val="tx1"/>
                </a:solidFill>
              </a:rPr>
              <a:t>անարգող</a:t>
            </a:r>
            <a:r>
              <a:rPr lang="en-US" sz="2000" dirty="0" smtClean="0">
                <a:solidFill>
                  <a:schemeClr val="tx1"/>
                </a:solidFill>
              </a:rPr>
              <a:t> </a:t>
            </a:r>
            <a:r>
              <a:rPr lang="en-US" sz="2000" dirty="0" err="1" smtClean="0">
                <a:solidFill>
                  <a:schemeClr val="tx1"/>
                </a:solidFill>
              </a:rPr>
              <a:t>խոսք</a:t>
            </a:r>
            <a:r>
              <a:rPr lang="en-US" sz="2000" dirty="0" smtClean="0">
                <a:solidFill>
                  <a:schemeClr val="tx1"/>
                </a:solidFill>
              </a:rPr>
              <a:t> է (blasphemy) (</a:t>
            </a:r>
            <a:r>
              <a:rPr lang="ru-RU" sz="2000" dirty="0" smtClean="0">
                <a:solidFill>
                  <a:schemeClr val="tx1"/>
                </a:solidFill>
              </a:rPr>
              <a:t>богохульство</a:t>
            </a:r>
            <a:r>
              <a:rPr lang="en-US" sz="2000" dirty="0" smtClean="0">
                <a:solidFill>
                  <a:schemeClr val="tx1"/>
                </a:solidFill>
              </a:rPr>
              <a:t>)</a:t>
            </a:r>
          </a:p>
          <a:p>
            <a:pPr marL="342900" indent="-342900" algn="l">
              <a:buFont typeface="Wingdings" pitchFamily="2" charset="2"/>
              <a:buChar char="q"/>
            </a:pPr>
            <a:r>
              <a:rPr lang="hy-AM" sz="2000" dirty="0" smtClean="0">
                <a:solidFill>
                  <a:schemeClr val="tx1"/>
                </a:solidFill>
              </a:rPr>
              <a:t>Ե</a:t>
            </a:r>
            <a:r>
              <a:rPr lang="en-US" sz="2000" dirty="0" err="1" smtClean="0">
                <a:solidFill>
                  <a:schemeClr val="tx1"/>
                </a:solidFill>
              </a:rPr>
              <a:t>թե</a:t>
            </a:r>
            <a:r>
              <a:rPr lang="en-US" sz="2000" dirty="0" smtClean="0">
                <a:solidFill>
                  <a:schemeClr val="tx1"/>
                </a:solidFill>
              </a:rPr>
              <a:t> </a:t>
            </a:r>
            <a:r>
              <a:rPr lang="en-US" sz="2000" dirty="0" err="1" smtClean="0">
                <a:solidFill>
                  <a:schemeClr val="tx1"/>
                </a:solidFill>
              </a:rPr>
              <a:t>բռնությունների</a:t>
            </a:r>
            <a:r>
              <a:rPr lang="en-US" sz="2000" dirty="0" smtClean="0">
                <a:solidFill>
                  <a:schemeClr val="tx1"/>
                </a:solidFill>
              </a:rPr>
              <a:t> </a:t>
            </a:r>
            <a:r>
              <a:rPr lang="en-US" sz="2000" dirty="0" err="1" smtClean="0">
                <a:solidFill>
                  <a:schemeClr val="tx1"/>
                </a:solidFill>
              </a:rPr>
              <a:t>կոչ</a:t>
            </a:r>
            <a:r>
              <a:rPr lang="en-US" sz="2000" dirty="0" smtClean="0">
                <a:solidFill>
                  <a:schemeClr val="tx1"/>
                </a:solidFill>
              </a:rPr>
              <a:t> </a:t>
            </a:r>
            <a:r>
              <a:rPr lang="en-US" sz="2000" dirty="0" err="1" smtClean="0">
                <a:solidFill>
                  <a:schemeClr val="tx1"/>
                </a:solidFill>
              </a:rPr>
              <a:t>անող</a:t>
            </a:r>
            <a:r>
              <a:rPr lang="en-US" sz="2000" dirty="0" smtClean="0">
                <a:solidFill>
                  <a:schemeClr val="tx1"/>
                </a:solidFill>
              </a:rPr>
              <a:t> </a:t>
            </a:r>
            <a:r>
              <a:rPr lang="en-US" sz="2000" dirty="0" err="1" smtClean="0">
                <a:solidFill>
                  <a:schemeClr val="tx1"/>
                </a:solidFill>
              </a:rPr>
              <a:t>խոսք</a:t>
            </a:r>
            <a:r>
              <a:rPr lang="en-US" sz="2000" dirty="0" smtClean="0">
                <a:solidFill>
                  <a:schemeClr val="tx1"/>
                </a:solidFill>
              </a:rPr>
              <a:t> է, </a:t>
            </a:r>
          </a:p>
          <a:p>
            <a:pPr marL="342900" indent="-342900" algn="l">
              <a:buFont typeface="Wingdings" pitchFamily="2" charset="2"/>
              <a:buChar char="q"/>
            </a:pPr>
            <a:r>
              <a:rPr lang="hy-AM" sz="2000" dirty="0" smtClean="0">
                <a:solidFill>
                  <a:schemeClr val="tx1"/>
                </a:solidFill>
              </a:rPr>
              <a:t>Ե</a:t>
            </a:r>
            <a:r>
              <a:rPr lang="en-US" sz="2000" dirty="0" err="1" smtClean="0">
                <a:solidFill>
                  <a:schemeClr val="tx1"/>
                </a:solidFill>
              </a:rPr>
              <a:t>թե</a:t>
            </a:r>
            <a:r>
              <a:rPr lang="en-US" sz="2000" dirty="0" smtClean="0">
                <a:solidFill>
                  <a:schemeClr val="tx1"/>
                </a:solidFill>
              </a:rPr>
              <a:t> </a:t>
            </a:r>
            <a:r>
              <a:rPr lang="en-US" sz="2000" dirty="0" err="1" smtClean="0">
                <a:solidFill>
                  <a:schemeClr val="tx1"/>
                </a:solidFill>
              </a:rPr>
              <a:t>հերքում</a:t>
            </a:r>
            <a:r>
              <a:rPr lang="en-US" sz="2000" dirty="0" smtClean="0">
                <a:solidFill>
                  <a:schemeClr val="tx1"/>
                </a:solidFill>
              </a:rPr>
              <a:t> է </a:t>
            </a:r>
            <a:r>
              <a:rPr lang="en-US" sz="2000" dirty="0" err="1" smtClean="0">
                <a:solidFill>
                  <a:schemeClr val="tx1"/>
                </a:solidFill>
              </a:rPr>
              <a:t>որոշ</a:t>
            </a:r>
            <a:r>
              <a:rPr lang="en-US" sz="2000" dirty="0" smtClean="0">
                <a:solidFill>
                  <a:schemeClr val="tx1"/>
                </a:solidFill>
              </a:rPr>
              <a:t> </a:t>
            </a:r>
            <a:r>
              <a:rPr lang="en-US" sz="2000" dirty="0" err="1" smtClean="0">
                <a:solidFill>
                  <a:schemeClr val="tx1"/>
                </a:solidFill>
              </a:rPr>
              <a:t>պատմական</a:t>
            </a:r>
            <a:r>
              <a:rPr lang="en-US" sz="2000" dirty="0" smtClean="0">
                <a:solidFill>
                  <a:schemeClr val="tx1"/>
                </a:solidFill>
              </a:rPr>
              <a:t> </a:t>
            </a:r>
            <a:r>
              <a:rPr lang="en-US" sz="2000" dirty="0" err="1" smtClean="0">
                <a:solidFill>
                  <a:schemeClr val="tx1"/>
                </a:solidFill>
              </a:rPr>
              <a:t>փաստեր</a:t>
            </a:r>
            <a:r>
              <a:rPr lang="en-US" sz="2000" dirty="0" smtClean="0">
                <a:solidFill>
                  <a:schemeClr val="tx1"/>
                </a:solidFill>
              </a:rPr>
              <a:t>, </a:t>
            </a:r>
            <a:r>
              <a:rPr lang="en-US" sz="2000" dirty="0" err="1" smtClean="0">
                <a:solidFill>
                  <a:schemeClr val="tx1"/>
                </a:solidFill>
              </a:rPr>
              <a:t>օրինակ</a:t>
            </a:r>
            <a:r>
              <a:rPr lang="en-US" sz="2000" dirty="0" smtClean="0">
                <a:solidFill>
                  <a:schemeClr val="tx1"/>
                </a:solidFill>
              </a:rPr>
              <a:t>, </a:t>
            </a:r>
            <a:r>
              <a:rPr lang="en-US" sz="2000" dirty="0" err="1" smtClean="0">
                <a:solidFill>
                  <a:schemeClr val="tx1"/>
                </a:solidFill>
              </a:rPr>
              <a:t>ցեղասպանությունը</a:t>
            </a:r>
            <a:endParaRPr lang="en-US" sz="2000" dirty="0" smtClean="0">
              <a:solidFill>
                <a:schemeClr val="tx1"/>
              </a:solidFill>
            </a:endParaRPr>
          </a:p>
        </p:txBody>
      </p:sp>
    </p:spTree>
    <p:extLst>
      <p:ext uri="{BB962C8B-B14F-4D97-AF65-F5344CB8AC3E}">
        <p14:creationId xmlns:p14="http://schemas.microsoft.com/office/powerpoint/2010/main" val="357411116"/>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rainingPresentatio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100000" t="100000" r="100000" b="10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100000" t="100000" r="100000" b="10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51000" t="-20000" r="2000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3.xml><?xml version="1.0" encoding="utf-8"?>
<a:theme xmlns:a="http://schemas.openxmlformats.org/drawingml/2006/main" name="1_TrainingPresentatio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100000" t="100000" r="100000" b="10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100000" t="100000" r="100000" b="10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51000" t="-20000" r="2000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4.xml><?xml version="1.0" encoding="utf-8"?>
<a:theme xmlns:a="http://schemas.openxmlformats.org/drawingml/2006/main" name="2_TrainingPresentatio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100000" t="100000" r="100000" b="10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100000" t="100000" r="100000" b="10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51000" t="-20000" r="2000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5.xml><?xml version="1.0" encoding="utf-8"?>
<a:theme xmlns:a="http://schemas.openxmlformats.org/drawingml/2006/main" name="3_TrainingPresentatio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100000" t="100000" r="100000" b="10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100000" t="100000" r="100000" b="10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51000" t="-20000" r="2000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6.xml><?xml version="1.0" encoding="utf-8"?>
<a:theme xmlns:a="http://schemas.openxmlformats.org/drawingml/2006/main" name="4_TrainingPresentatio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100000" t="100000" r="100000" b="10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100000" t="100000" r="100000" b="10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51000" t="-20000" r="2000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7.xml><?xml version="1.0" encoding="utf-8"?>
<a:theme xmlns:a="http://schemas.openxmlformats.org/drawingml/2006/main" name="4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3711</TotalTime>
  <Words>1703</Words>
  <Application>Microsoft Office PowerPoint</Application>
  <PresentationFormat>On-screen Show (4:3)</PresentationFormat>
  <Paragraphs>492</Paragraphs>
  <Slides>25</Slides>
  <Notes>18</Notes>
  <HiddenSlides>0</HiddenSlides>
  <MMClips>0</MMClips>
  <ScaleCrop>false</ScaleCrop>
  <HeadingPairs>
    <vt:vector size="4" baseType="variant">
      <vt:variant>
        <vt:lpstr>Theme</vt:lpstr>
      </vt:variant>
      <vt:variant>
        <vt:i4>7</vt:i4>
      </vt:variant>
      <vt:variant>
        <vt:lpstr>Slide Titles</vt:lpstr>
      </vt:variant>
      <vt:variant>
        <vt:i4>25</vt:i4>
      </vt:variant>
    </vt:vector>
  </HeadingPairs>
  <TitlesOfParts>
    <vt:vector size="32" baseType="lpstr">
      <vt:lpstr>Office Theme</vt:lpstr>
      <vt:lpstr>TrainingPresentation</vt:lpstr>
      <vt:lpstr>1_TrainingPresentation</vt:lpstr>
      <vt:lpstr>2_TrainingPresentation</vt:lpstr>
      <vt:lpstr>3_TrainingPresentation</vt:lpstr>
      <vt:lpstr>4_TrainingPresentation</vt:lpstr>
      <vt:lpstr>4_Executive</vt:lpstr>
      <vt:lpstr> խտրականության բացառում   մտքի, խղճի և կրոնի ազատության  պաշտպանված հիմքով  </vt:lpstr>
      <vt:lpstr>Մտքի, խղճի և կրոնի ազատություն</vt:lpstr>
      <vt:lpstr> Քաղաքացիական եւ քաղաքական իրավունքների  միջազգային դաշնագիր (1966թ.)</vt:lpstr>
      <vt:lpstr>PowerPoint Presentation</vt:lpstr>
      <vt:lpstr>PowerPoint Presentation</vt:lpstr>
      <vt:lpstr>PowerPoint Presentation</vt:lpstr>
      <vt:lpstr>PowerPoint Presentation</vt:lpstr>
      <vt:lpstr>PowerPoint Presentation</vt:lpstr>
      <vt:lpstr>Իրավունքի բնույթը</vt:lpstr>
      <vt:lpstr>Կիրառության շեմը</vt:lpstr>
      <vt:lpstr>PowerPoint Presentation</vt:lpstr>
      <vt:lpstr>PowerPoint Presentation</vt:lpstr>
      <vt:lpstr>PowerPoint Presentation</vt:lpstr>
      <vt:lpstr>PowerPoint Presentation</vt:lpstr>
      <vt:lpstr>PowerPoint Presentation</vt:lpstr>
      <vt:lpstr>PowerPoint Presentation</vt:lpstr>
      <vt:lpstr>   Խտրականության հասկացությունը   </vt:lpstr>
      <vt:lpstr>   Խտրականության հասկացությունը   </vt:lpstr>
      <vt:lpstr>   Խտրականության հասկացությունը   </vt:lpstr>
      <vt:lpstr>   Խտրականության հասկացությունը   </vt:lpstr>
      <vt:lpstr>   Խտրականության հասկացությունը   </vt:lpstr>
      <vt:lpstr>Խտրականության սահմանումը</vt:lpstr>
      <vt:lpstr>    Խտրականության արգելքով պաշտպանված հիմքերը    </vt:lpstr>
      <vt:lpstr>        Ատելության խոսք        </vt:lpstr>
      <vt:lpstr>   Մարդու իրավունքների և  հիմնարար ազատությունների մասին եվրոպական կոնվենցիա </vt:lpstr>
    </vt:vector>
  </TitlesOfParts>
  <Company>Middlesex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Սեմինար պարապմունք՝  Մտքի, խղճի եւ կրոնի հողի վրա խտրականության բացառման մասին   Երեւան, 12 ապրիլի 2014թ. </dc:title>
  <dc:creator>Vahe1</dc:creator>
  <cp:lastModifiedBy>ARAIK</cp:lastModifiedBy>
  <cp:revision>93</cp:revision>
  <dcterms:created xsi:type="dcterms:W3CDTF">2014-04-11T19:17:11Z</dcterms:created>
  <dcterms:modified xsi:type="dcterms:W3CDTF">2014-05-19T07:58:23Z</dcterms:modified>
</cp:coreProperties>
</file>