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rtl="0">
      <a:defRPr lang="hy"/>
    </a:defPPr>
    <a:lvl1pPr algn="ctr" rtl="0" fontAlgn="base">
      <a:spcBef>
        <a:spcPct val="0"/>
      </a:spcBef>
      <a:spcAft>
        <a:spcPct val="0"/>
      </a:spcAft>
      <a:defRPr kern="1200">
        <a:solidFill>
          <a:schemeClr val="tx1"/>
        </a:solidFill>
        <a:latin typeface="AcadNusx" pitchFamily="2" charset="0"/>
        <a:ea typeface="+mn-ea"/>
        <a:cs typeface="Arial" charset="0"/>
      </a:defRPr>
    </a:lvl1pPr>
    <a:lvl2pPr marL="457200" algn="ctr" rtl="0" fontAlgn="base">
      <a:spcBef>
        <a:spcPct val="0"/>
      </a:spcBef>
      <a:spcAft>
        <a:spcPct val="0"/>
      </a:spcAft>
      <a:defRPr kern="1200">
        <a:solidFill>
          <a:schemeClr val="tx1"/>
        </a:solidFill>
        <a:latin typeface="AcadNusx" pitchFamily="2" charset="0"/>
        <a:ea typeface="+mn-ea"/>
        <a:cs typeface="Arial" charset="0"/>
      </a:defRPr>
    </a:lvl2pPr>
    <a:lvl3pPr marL="914400" algn="ctr" rtl="0" fontAlgn="base">
      <a:spcBef>
        <a:spcPct val="0"/>
      </a:spcBef>
      <a:spcAft>
        <a:spcPct val="0"/>
      </a:spcAft>
      <a:defRPr kern="1200">
        <a:solidFill>
          <a:schemeClr val="tx1"/>
        </a:solidFill>
        <a:latin typeface="AcadNusx" pitchFamily="2" charset="0"/>
        <a:ea typeface="+mn-ea"/>
        <a:cs typeface="Arial" charset="0"/>
      </a:defRPr>
    </a:lvl3pPr>
    <a:lvl4pPr marL="1371600" algn="ctr" rtl="0" fontAlgn="base">
      <a:spcBef>
        <a:spcPct val="0"/>
      </a:spcBef>
      <a:spcAft>
        <a:spcPct val="0"/>
      </a:spcAft>
      <a:defRPr kern="1200">
        <a:solidFill>
          <a:schemeClr val="tx1"/>
        </a:solidFill>
        <a:latin typeface="AcadNusx" pitchFamily="2" charset="0"/>
        <a:ea typeface="+mn-ea"/>
        <a:cs typeface="Arial" charset="0"/>
      </a:defRPr>
    </a:lvl4pPr>
    <a:lvl5pPr marL="1828800" algn="ctr" rtl="0" fontAlgn="base">
      <a:spcBef>
        <a:spcPct val="0"/>
      </a:spcBef>
      <a:spcAft>
        <a:spcPct val="0"/>
      </a:spcAft>
      <a:defRPr kern="1200">
        <a:solidFill>
          <a:schemeClr val="tx1"/>
        </a:solidFill>
        <a:latin typeface="AcadNusx" pitchFamily="2" charset="0"/>
        <a:ea typeface="+mn-ea"/>
        <a:cs typeface="Arial" charset="0"/>
      </a:defRPr>
    </a:lvl5pPr>
    <a:lvl6pPr marL="2286000" algn="l" defTabSz="914400" rtl="0" eaLnBrk="1" latinLnBrk="0" hangingPunct="1">
      <a:defRPr kern="1200">
        <a:solidFill>
          <a:schemeClr val="tx1"/>
        </a:solidFill>
        <a:latin typeface="AcadNusx" pitchFamily="2" charset="0"/>
        <a:ea typeface="+mn-ea"/>
        <a:cs typeface="Arial" charset="0"/>
      </a:defRPr>
    </a:lvl6pPr>
    <a:lvl7pPr marL="2743200" algn="l" defTabSz="914400" rtl="0" eaLnBrk="1" latinLnBrk="0" hangingPunct="1">
      <a:defRPr kern="1200">
        <a:solidFill>
          <a:schemeClr val="tx1"/>
        </a:solidFill>
        <a:latin typeface="AcadNusx" pitchFamily="2" charset="0"/>
        <a:ea typeface="+mn-ea"/>
        <a:cs typeface="Arial" charset="0"/>
      </a:defRPr>
    </a:lvl7pPr>
    <a:lvl8pPr marL="3200400" algn="l" defTabSz="914400" rtl="0" eaLnBrk="1" latinLnBrk="0" hangingPunct="1">
      <a:defRPr kern="1200">
        <a:solidFill>
          <a:schemeClr val="tx1"/>
        </a:solidFill>
        <a:latin typeface="AcadNusx" pitchFamily="2" charset="0"/>
        <a:ea typeface="+mn-ea"/>
        <a:cs typeface="Arial" charset="0"/>
      </a:defRPr>
    </a:lvl8pPr>
    <a:lvl9pPr marL="3657600" algn="l" defTabSz="914400" rtl="0" eaLnBrk="1" latinLnBrk="0" hangingPunct="1">
      <a:defRPr kern="1200">
        <a:solidFill>
          <a:schemeClr val="tx1"/>
        </a:solidFill>
        <a:latin typeface="AcadNusx" pitchFamily="2"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7410" name="Group 2"/>
          <p:cNvGrpSpPr>
            <a:grpSpLocks/>
          </p:cNvGrpSpPr>
          <p:nvPr/>
        </p:nvGrpSpPr>
        <p:grpSpPr bwMode="auto">
          <a:xfrm>
            <a:off x="0" y="0"/>
            <a:ext cx="8763000" cy="5943600"/>
            <a:chOff x="0" y="0"/>
            <a:chExt cx="5520" cy="3744"/>
          </a:xfrm>
        </p:grpSpPr>
        <p:sp>
          <p:nvSpPr>
            <p:cNvPr id="17411"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rtlCol="0" anchor="ctr"/>
            <a:lstStyle/>
            <a:p>
              <a:pPr rtl="0"/>
              <a:endParaRPr lang="en-US" sz="2400">
                <a:latin typeface="Times New Roman" pitchFamily="18" charset="0"/>
              </a:endParaRPr>
            </a:p>
          </p:txBody>
        </p:sp>
        <p:grpSp>
          <p:nvGrpSpPr>
            <p:cNvPr id="17412" name="Group 4"/>
            <p:cNvGrpSpPr>
              <a:grpSpLocks/>
            </p:cNvGrpSpPr>
            <p:nvPr userDrawn="1"/>
          </p:nvGrpSpPr>
          <p:grpSpPr bwMode="auto">
            <a:xfrm>
              <a:off x="0" y="2208"/>
              <a:ext cx="5520" cy="1536"/>
              <a:chOff x="0" y="2208"/>
              <a:chExt cx="5520" cy="1536"/>
            </a:xfrm>
          </p:grpSpPr>
          <p:sp>
            <p:nvSpPr>
              <p:cNvPr id="17413"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p:spPr>
            <p:txBody>
              <a:bodyPr wrap="none" rtlCol="0" anchor="ctr"/>
              <a:lstStyle/>
              <a:p>
                <a:pPr rtl="0"/>
                <a:endParaRPr lang="en-US" sz="2400">
                  <a:latin typeface="Times New Roman" pitchFamily="18" charset="0"/>
                </a:endParaRPr>
              </a:p>
            </p:txBody>
          </p:sp>
          <p:sp>
            <p:nvSpPr>
              <p:cNvPr id="17414" name="Rectangle 6"/>
              <p:cNvSpPr>
                <a:spLocks noChangeArrowheads="1"/>
              </p:cNvSpPr>
              <p:nvPr/>
            </p:nvSpPr>
            <p:spPr bwMode="white">
              <a:xfrm>
                <a:off x="654" y="2352"/>
                <a:ext cx="4818" cy="1347"/>
              </a:xfrm>
              <a:prstGeom prst="rect">
                <a:avLst/>
              </a:prstGeom>
              <a:solidFill>
                <a:schemeClr val="bg1"/>
              </a:solidFill>
              <a:ln w="9525">
                <a:noFill/>
                <a:miter lim="800000"/>
                <a:headEnd/>
                <a:tailEnd/>
              </a:ln>
              <a:effectLst/>
            </p:spPr>
            <p:txBody>
              <a:bodyPr wrap="none" rtlCol="0" anchor="ctr"/>
              <a:lstStyle/>
              <a:p>
                <a:pPr rtl="0"/>
                <a:endParaRPr lang="en-US" sz="2400">
                  <a:latin typeface="Times New Roman" pitchFamily="18" charset="0"/>
                </a:endParaRPr>
              </a:p>
            </p:txBody>
          </p:sp>
          <p:sp>
            <p:nvSpPr>
              <p:cNvPr id="17415"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rtlCol="0"/>
              <a:lstStyle/>
              <a:p>
                <a:pPr rtl="0"/>
                <a:endParaRPr lang="en-GB"/>
              </a:p>
            </p:txBody>
          </p:sp>
        </p:grpSp>
        <p:grpSp>
          <p:nvGrpSpPr>
            <p:cNvPr id="17416" name="Group 8"/>
            <p:cNvGrpSpPr>
              <a:grpSpLocks/>
            </p:cNvGrpSpPr>
            <p:nvPr userDrawn="1"/>
          </p:nvGrpSpPr>
          <p:grpSpPr bwMode="auto">
            <a:xfrm>
              <a:off x="400" y="336"/>
              <a:ext cx="5088" cy="192"/>
              <a:chOff x="400" y="336"/>
              <a:chExt cx="5088" cy="192"/>
            </a:xfrm>
          </p:grpSpPr>
          <p:sp>
            <p:nvSpPr>
              <p:cNvPr id="17417" name="Rectangle 9"/>
              <p:cNvSpPr>
                <a:spLocks noChangeArrowheads="1"/>
              </p:cNvSpPr>
              <p:nvPr/>
            </p:nvSpPr>
            <p:spPr bwMode="auto">
              <a:xfrm>
                <a:off x="3952" y="336"/>
                <a:ext cx="1536" cy="192"/>
              </a:xfrm>
              <a:prstGeom prst="rect">
                <a:avLst/>
              </a:prstGeom>
              <a:solidFill>
                <a:schemeClr val="folHlink"/>
              </a:solidFill>
              <a:ln w="9525">
                <a:noFill/>
                <a:miter lim="800000"/>
                <a:headEnd/>
                <a:tailEnd/>
              </a:ln>
              <a:effectLst/>
            </p:spPr>
            <p:txBody>
              <a:bodyPr wrap="none" rtlCol="0" anchor="ctr"/>
              <a:lstStyle/>
              <a:p>
                <a:pPr rtl="0"/>
                <a:endParaRPr lang="en-US" sz="2400">
                  <a:latin typeface="Times New Roman" pitchFamily="18" charset="0"/>
                </a:endParaRPr>
              </a:p>
            </p:txBody>
          </p:sp>
          <p:sp>
            <p:nvSpPr>
              <p:cNvPr id="17418" name="Line 10"/>
              <p:cNvSpPr>
                <a:spLocks noChangeShapeType="1"/>
              </p:cNvSpPr>
              <p:nvPr/>
            </p:nvSpPr>
            <p:spPr bwMode="auto">
              <a:xfrm>
                <a:off x="400" y="432"/>
                <a:ext cx="5088" cy="0"/>
              </a:xfrm>
              <a:prstGeom prst="line">
                <a:avLst/>
              </a:prstGeom>
              <a:noFill/>
              <a:ln w="44450">
                <a:solidFill>
                  <a:schemeClr val="bg2"/>
                </a:solidFill>
                <a:round/>
                <a:headEnd/>
                <a:tailEnd/>
              </a:ln>
              <a:effectLst/>
            </p:spPr>
            <p:txBody>
              <a:bodyPr rtlCol="0"/>
              <a:lstStyle/>
              <a:p>
                <a:pPr rtl="0"/>
                <a:endParaRPr lang="en-GB"/>
              </a:p>
            </p:txBody>
          </p:sp>
        </p:grpSp>
      </p:grpSp>
      <p:sp>
        <p:nvSpPr>
          <p:cNvPr id="17419" name="Rectangle 11"/>
          <p:cNvSpPr>
            <a:spLocks noGrp="1" noChangeArrowheads="1"/>
          </p:cNvSpPr>
          <p:nvPr>
            <p:ph type="ctrTitle"/>
          </p:nvPr>
        </p:nvSpPr>
        <p:spPr>
          <a:xfrm>
            <a:off x="2057400" y="1143000"/>
            <a:ext cx="6629400" cy="2209800"/>
          </a:xfrm>
        </p:spPr>
        <p:txBody>
          <a:bodyPr rtlCol="0"/>
          <a:lstStyle>
            <a:lvl1pPr algn="l" rtl="0">
              <a:defRPr sz="4800"/>
            </a:lvl1pPr>
          </a:lstStyle>
          <a:p>
            <a:pPr rtl="0"/>
            <a:r>
              <a:rPr lang="hy"/>
              <a:t>Click to edit Master title style</a:t>
            </a:r>
          </a:p>
        </p:txBody>
      </p:sp>
      <p:sp>
        <p:nvSpPr>
          <p:cNvPr id="17420" name="Rectangle 12"/>
          <p:cNvSpPr>
            <a:spLocks noGrp="1" noChangeArrowheads="1"/>
          </p:cNvSpPr>
          <p:nvPr>
            <p:ph type="subTitle" idx="1"/>
          </p:nvPr>
        </p:nvSpPr>
        <p:spPr>
          <a:xfrm>
            <a:off x="1371600" y="3962400"/>
            <a:ext cx="6858000" cy="1600200"/>
          </a:xfrm>
        </p:spPr>
        <p:txBody>
          <a:bodyPr rtlCol="0" anchor="ctr"/>
          <a:lstStyle>
            <a:lvl1pPr marL="0" indent="0" algn="ctr" rtl="0">
              <a:buFont typeface="Wingdings" pitchFamily="2" charset="2"/>
              <a:buNone/>
              <a:defRPr/>
            </a:lvl1pPr>
          </a:lstStyle>
          <a:p>
            <a:pPr rtl="0"/>
            <a:r>
              <a:rPr lang="hy"/>
              <a:t>Click to edit Master subtitle style</a:t>
            </a:r>
          </a:p>
        </p:txBody>
      </p:sp>
      <p:sp>
        <p:nvSpPr>
          <p:cNvPr id="17421" name="Rectangle 13"/>
          <p:cNvSpPr>
            <a:spLocks noGrp="1" noChangeArrowheads="1"/>
          </p:cNvSpPr>
          <p:nvPr>
            <p:ph type="dt" sz="half" idx="2"/>
          </p:nvPr>
        </p:nvSpPr>
        <p:spPr>
          <a:xfrm>
            <a:off x="912813" y="6251575"/>
            <a:ext cx="1905000" cy="457200"/>
          </a:xfrm>
        </p:spPr>
        <p:txBody>
          <a:bodyPr rtlCol="0"/>
          <a:lstStyle>
            <a:lvl1pPr algn="l" rtl="0">
              <a:defRPr/>
            </a:lvl1pPr>
          </a:lstStyle>
          <a:p>
            <a:pPr rtl="0"/>
            <a:endParaRPr lang="en-US"/>
          </a:p>
        </p:txBody>
      </p:sp>
      <p:sp>
        <p:nvSpPr>
          <p:cNvPr id="17422" name="Rectangle 14"/>
          <p:cNvSpPr>
            <a:spLocks noGrp="1" noChangeArrowheads="1"/>
          </p:cNvSpPr>
          <p:nvPr>
            <p:ph type="ftr" sz="quarter" idx="3"/>
          </p:nvPr>
        </p:nvSpPr>
        <p:spPr>
          <a:xfrm>
            <a:off x="3354388" y="6248400"/>
            <a:ext cx="2895600" cy="457200"/>
          </a:xfrm>
        </p:spPr>
        <p:txBody>
          <a:bodyPr rtlCol="0"/>
          <a:lstStyle>
            <a:lvl1pPr algn="l" rtl="0">
              <a:defRPr/>
            </a:lvl1pPr>
          </a:lstStyle>
          <a:p>
            <a:pPr rtl="0"/>
            <a:endParaRPr lang="en-US"/>
          </a:p>
        </p:txBody>
      </p:sp>
      <p:sp>
        <p:nvSpPr>
          <p:cNvPr id="17423" name="Rectangle 15"/>
          <p:cNvSpPr>
            <a:spLocks noGrp="1" noChangeArrowheads="1"/>
          </p:cNvSpPr>
          <p:nvPr>
            <p:ph type="sldNum" sz="quarter" idx="4"/>
          </p:nvPr>
        </p:nvSpPr>
        <p:spPr/>
        <p:txBody>
          <a:bodyPr rtlCol="0"/>
          <a:lstStyle>
            <a:lvl1pPr algn="l" rtl="0">
              <a:defRPr/>
            </a:lvl1pPr>
          </a:lstStyle>
          <a:p>
            <a:pPr rtl="0"/>
            <a:fld id="{9785D340-60D3-4891-8F8A-2E866FA0281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hy"/>
              <a:t>Click to edit Master title style</a:t>
            </a:r>
            <a:endParaRPr lang="en-GB"/>
          </a:p>
        </p:txBody>
      </p:sp>
      <p:sp>
        <p:nvSpPr>
          <p:cNvPr id="3" name="Content Placeholder 2"/>
          <p:cNvSpPr>
            <a:spLocks noGrp="1"/>
          </p:cNvSpPr>
          <p:nvPr>
            <p:ph idx="1"/>
          </p:nvPr>
        </p:nvSpPr>
        <p:spPr/>
        <p:txBody>
          <a:bodyPr rtlCol="0"/>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4" name="Date Placeholder 3"/>
          <p:cNvSpPr>
            <a:spLocks noGrp="1"/>
          </p:cNvSpPr>
          <p:nvPr>
            <p:ph type="dt" sz="half" idx="10"/>
          </p:nvPr>
        </p:nvSpPr>
        <p:spPr/>
        <p:txBody>
          <a:bodyPr rtlCol="0"/>
          <a:lstStyle>
            <a:lvl1pPr algn="l" rtl="0">
              <a:defRPr/>
            </a:lvl1pPr>
          </a:lstStyle>
          <a:p>
            <a:pPr rtl="0"/>
            <a:endParaRPr lang="en-US"/>
          </a:p>
        </p:txBody>
      </p:sp>
      <p:sp>
        <p:nvSpPr>
          <p:cNvPr id="5" name="Footer Placeholder 4"/>
          <p:cNvSpPr>
            <a:spLocks noGrp="1"/>
          </p:cNvSpPr>
          <p:nvPr>
            <p:ph type="ftr" sz="quarter" idx="11"/>
          </p:nvPr>
        </p:nvSpPr>
        <p:spPr/>
        <p:txBody>
          <a:bodyPr rtlCol="0"/>
          <a:lstStyle>
            <a:lvl1pPr algn="l" rtl="0">
              <a:defRPr/>
            </a:lvl1pPr>
          </a:lstStyle>
          <a:p>
            <a:pPr rtl="0"/>
            <a:endParaRPr lang="en-US"/>
          </a:p>
        </p:txBody>
      </p:sp>
      <p:sp>
        <p:nvSpPr>
          <p:cNvPr id="6" name="Slide Number Placeholder 5"/>
          <p:cNvSpPr>
            <a:spLocks noGrp="1"/>
          </p:cNvSpPr>
          <p:nvPr>
            <p:ph type="sldNum" sz="quarter" idx="12"/>
          </p:nvPr>
        </p:nvSpPr>
        <p:spPr/>
        <p:txBody>
          <a:bodyPr rtlCol="0"/>
          <a:lstStyle>
            <a:lvl1pPr algn="l" rtl="0">
              <a:defRPr/>
            </a:lvl1pPr>
          </a:lstStyle>
          <a:p>
            <a:pPr rtl="0"/>
            <a:fld id="{F146E90A-9706-4262-8ADE-F6CE14D0CCC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rtl="0">
              <a:defRPr sz="4000" b="1" cap="all"/>
            </a:lvl1pPr>
          </a:lstStyle>
          <a:p>
            <a:pPr rtl="0"/>
            <a:r>
              <a:rPr lang="hy"/>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rtlCol="0" anchor="b"/>
          <a:lstStyle>
            <a:lvl1pPr marL="0" indent="0" algn="l" rtl="0">
              <a:buNone/>
              <a:defRPr sz="2000"/>
            </a:lvl1pPr>
            <a:lvl2pPr marL="457200" indent="0" algn="l" rtl="0">
              <a:buNone/>
              <a:defRPr sz="1800"/>
            </a:lvl2pPr>
            <a:lvl3pPr marL="914400" indent="0" algn="l" rtl="0">
              <a:buNone/>
              <a:defRPr sz="1600"/>
            </a:lvl3pPr>
            <a:lvl4pPr marL="1371600" indent="0" algn="l" rtl="0">
              <a:buNone/>
              <a:defRPr sz="1400"/>
            </a:lvl4pPr>
            <a:lvl5pPr marL="1828800" indent="0" algn="l" rtl="0">
              <a:buNone/>
              <a:defRPr sz="1400"/>
            </a:lvl5pPr>
            <a:lvl6pPr marL="2286000" indent="0" algn="l" rtl="0">
              <a:buNone/>
              <a:defRPr sz="1400"/>
            </a:lvl6pPr>
            <a:lvl7pPr marL="2743200" indent="0" algn="l" rtl="0">
              <a:buNone/>
              <a:defRPr sz="1400"/>
            </a:lvl7pPr>
            <a:lvl8pPr marL="3200400" indent="0" algn="l" rtl="0">
              <a:buNone/>
              <a:defRPr sz="1400"/>
            </a:lvl8pPr>
            <a:lvl9pPr marL="3657600" indent="0" algn="l" rtl="0">
              <a:buNone/>
              <a:defRPr sz="1400"/>
            </a:lvl9pPr>
          </a:lstStyle>
          <a:p>
            <a:pPr lvl="0" rtl="0"/>
            <a:r>
              <a:rPr lang="hy"/>
              <a:t>Click to edit Master text styles</a:t>
            </a:r>
          </a:p>
        </p:txBody>
      </p:sp>
      <p:sp>
        <p:nvSpPr>
          <p:cNvPr id="4" name="Date Placeholder 3"/>
          <p:cNvSpPr>
            <a:spLocks noGrp="1"/>
          </p:cNvSpPr>
          <p:nvPr>
            <p:ph type="dt" sz="half" idx="10"/>
          </p:nvPr>
        </p:nvSpPr>
        <p:spPr/>
        <p:txBody>
          <a:bodyPr rtlCol="0"/>
          <a:lstStyle>
            <a:lvl1pPr algn="l" rtl="0">
              <a:defRPr/>
            </a:lvl1pPr>
          </a:lstStyle>
          <a:p>
            <a:pPr rtl="0"/>
            <a:endParaRPr lang="en-US"/>
          </a:p>
        </p:txBody>
      </p:sp>
      <p:sp>
        <p:nvSpPr>
          <p:cNvPr id="5" name="Footer Placeholder 4"/>
          <p:cNvSpPr>
            <a:spLocks noGrp="1"/>
          </p:cNvSpPr>
          <p:nvPr>
            <p:ph type="ftr" sz="quarter" idx="11"/>
          </p:nvPr>
        </p:nvSpPr>
        <p:spPr/>
        <p:txBody>
          <a:bodyPr rtlCol="0"/>
          <a:lstStyle>
            <a:lvl1pPr algn="l" rtl="0">
              <a:defRPr/>
            </a:lvl1pPr>
          </a:lstStyle>
          <a:p>
            <a:pPr rtl="0"/>
            <a:endParaRPr lang="en-US"/>
          </a:p>
        </p:txBody>
      </p:sp>
      <p:sp>
        <p:nvSpPr>
          <p:cNvPr id="6" name="Slide Number Placeholder 5"/>
          <p:cNvSpPr>
            <a:spLocks noGrp="1"/>
          </p:cNvSpPr>
          <p:nvPr>
            <p:ph type="sldNum" sz="quarter" idx="12"/>
          </p:nvPr>
        </p:nvSpPr>
        <p:spPr/>
        <p:txBody>
          <a:bodyPr rtlCol="0"/>
          <a:lstStyle>
            <a:lvl1pPr algn="l" rtl="0">
              <a:defRPr/>
            </a:lvl1pPr>
          </a:lstStyle>
          <a:p>
            <a:pPr rtl="0"/>
            <a:fld id="{DE20093B-49CC-4A02-AD12-11352A0EE7F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hy"/>
              <a:t>Click to edit Master title style</a:t>
            </a:r>
            <a:endParaRPr lang="en-GB"/>
          </a:p>
        </p:txBody>
      </p:sp>
      <p:sp>
        <p:nvSpPr>
          <p:cNvPr id="3" name="Content Placeholder 2"/>
          <p:cNvSpPr>
            <a:spLocks noGrp="1"/>
          </p:cNvSpPr>
          <p:nvPr>
            <p:ph sz="half" idx="1"/>
          </p:nvPr>
        </p:nvSpPr>
        <p:spPr>
          <a:xfrm>
            <a:off x="914400" y="1600200"/>
            <a:ext cx="3810000" cy="4530725"/>
          </a:xfrm>
        </p:spPr>
        <p:txBody>
          <a:bodyPr rtlCol="0"/>
          <a:lstStyle>
            <a:lvl1pPr algn="l" rtl="0">
              <a:defRPr sz="2800"/>
            </a:lvl1pPr>
            <a:lvl2pPr algn="l" rtl="0">
              <a:defRPr sz="2400"/>
            </a:lvl2pPr>
            <a:lvl3pPr algn="l" rtl="0">
              <a:defRPr sz="2000"/>
            </a:lvl3pPr>
            <a:lvl4pPr algn="l" rtl="0">
              <a:defRPr sz="1800"/>
            </a:lvl4pPr>
            <a:lvl5pPr algn="l" rtl="0">
              <a:defRPr sz="1800"/>
            </a:lvl5pPr>
            <a:lvl6pPr algn="l" rtl="0">
              <a:defRPr sz="1800"/>
            </a:lvl6pPr>
            <a:lvl7pPr algn="l" rtl="0">
              <a:defRPr sz="1800"/>
            </a:lvl7pPr>
            <a:lvl8pPr algn="l" rtl="0">
              <a:defRPr sz="1800"/>
            </a:lvl8pPr>
            <a:lvl9pPr algn="l" rtl="0">
              <a:defRPr sz="1800"/>
            </a:lvl9pPr>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4" name="Content Placeholder 3"/>
          <p:cNvSpPr>
            <a:spLocks noGrp="1"/>
          </p:cNvSpPr>
          <p:nvPr>
            <p:ph sz="half" idx="2"/>
          </p:nvPr>
        </p:nvSpPr>
        <p:spPr>
          <a:xfrm>
            <a:off x="4876800" y="1600200"/>
            <a:ext cx="3810000" cy="4530725"/>
          </a:xfrm>
        </p:spPr>
        <p:txBody>
          <a:bodyPr rtlCol="0"/>
          <a:lstStyle>
            <a:lvl1pPr algn="l" rtl="0">
              <a:defRPr sz="2800"/>
            </a:lvl1pPr>
            <a:lvl2pPr algn="l" rtl="0">
              <a:defRPr sz="2400"/>
            </a:lvl2pPr>
            <a:lvl3pPr algn="l" rtl="0">
              <a:defRPr sz="2000"/>
            </a:lvl3pPr>
            <a:lvl4pPr algn="l" rtl="0">
              <a:defRPr sz="1800"/>
            </a:lvl4pPr>
            <a:lvl5pPr algn="l" rtl="0">
              <a:defRPr sz="1800"/>
            </a:lvl5pPr>
            <a:lvl6pPr algn="l" rtl="0">
              <a:defRPr sz="1800"/>
            </a:lvl6pPr>
            <a:lvl7pPr algn="l" rtl="0">
              <a:defRPr sz="1800"/>
            </a:lvl7pPr>
            <a:lvl8pPr algn="l" rtl="0">
              <a:defRPr sz="1800"/>
            </a:lvl8pPr>
            <a:lvl9pPr algn="l" rtl="0">
              <a:defRPr sz="1800"/>
            </a:lvl9pPr>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5" name="Date Placeholder 4"/>
          <p:cNvSpPr>
            <a:spLocks noGrp="1"/>
          </p:cNvSpPr>
          <p:nvPr>
            <p:ph type="dt" sz="half" idx="10"/>
          </p:nvPr>
        </p:nvSpPr>
        <p:spPr/>
        <p:txBody>
          <a:bodyPr rtlCol="0"/>
          <a:lstStyle>
            <a:lvl1pPr algn="l" rtl="0">
              <a:defRPr/>
            </a:lvl1pPr>
          </a:lstStyle>
          <a:p>
            <a:pPr rtl="0"/>
            <a:endParaRPr lang="en-US"/>
          </a:p>
        </p:txBody>
      </p:sp>
      <p:sp>
        <p:nvSpPr>
          <p:cNvPr id="6" name="Footer Placeholder 5"/>
          <p:cNvSpPr>
            <a:spLocks noGrp="1"/>
          </p:cNvSpPr>
          <p:nvPr>
            <p:ph type="ftr" sz="quarter" idx="11"/>
          </p:nvPr>
        </p:nvSpPr>
        <p:spPr/>
        <p:txBody>
          <a:bodyPr rtlCol="0"/>
          <a:lstStyle>
            <a:lvl1pPr algn="l" rtl="0">
              <a:defRPr/>
            </a:lvl1pPr>
          </a:lstStyle>
          <a:p>
            <a:pPr rtl="0"/>
            <a:endParaRPr lang="en-US"/>
          </a:p>
        </p:txBody>
      </p:sp>
      <p:sp>
        <p:nvSpPr>
          <p:cNvPr id="7" name="Slide Number Placeholder 6"/>
          <p:cNvSpPr>
            <a:spLocks noGrp="1"/>
          </p:cNvSpPr>
          <p:nvPr>
            <p:ph type="sldNum" sz="quarter" idx="12"/>
          </p:nvPr>
        </p:nvSpPr>
        <p:spPr/>
        <p:txBody>
          <a:bodyPr rtlCol="0"/>
          <a:lstStyle>
            <a:lvl1pPr algn="l" rtl="0">
              <a:defRPr/>
            </a:lvl1pPr>
          </a:lstStyle>
          <a:p>
            <a:pPr rtl="0"/>
            <a:fld id="{F253C490-1312-4735-AA87-EB439584511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lgn="l" rtl="0">
              <a:defRPr/>
            </a:lvl1pPr>
          </a:lstStyle>
          <a:p>
            <a:pPr rtl="0"/>
            <a:r>
              <a:rPr lang="hy"/>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rtlCol="0" anchor="b"/>
          <a:lstStyle>
            <a:lvl1pPr marL="0" indent="0" algn="l" rtl="0">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hy"/>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lgn="l" rtl="0">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hy"/>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7" name="Date Placeholder 6"/>
          <p:cNvSpPr>
            <a:spLocks noGrp="1"/>
          </p:cNvSpPr>
          <p:nvPr>
            <p:ph type="dt" sz="half" idx="10"/>
          </p:nvPr>
        </p:nvSpPr>
        <p:spPr/>
        <p:txBody>
          <a:bodyPr rtlCol="0"/>
          <a:lstStyle>
            <a:lvl1pPr algn="l" rtl="0">
              <a:defRPr/>
            </a:lvl1pPr>
          </a:lstStyle>
          <a:p>
            <a:pPr rtl="0"/>
            <a:endParaRPr lang="en-US"/>
          </a:p>
        </p:txBody>
      </p:sp>
      <p:sp>
        <p:nvSpPr>
          <p:cNvPr id="8" name="Footer Placeholder 7"/>
          <p:cNvSpPr>
            <a:spLocks noGrp="1"/>
          </p:cNvSpPr>
          <p:nvPr>
            <p:ph type="ftr" sz="quarter" idx="11"/>
          </p:nvPr>
        </p:nvSpPr>
        <p:spPr/>
        <p:txBody>
          <a:bodyPr rtlCol="0"/>
          <a:lstStyle>
            <a:lvl1pPr algn="l" rtl="0">
              <a:defRPr/>
            </a:lvl1pPr>
          </a:lstStyle>
          <a:p>
            <a:pPr rtl="0"/>
            <a:endParaRPr lang="en-US"/>
          </a:p>
        </p:txBody>
      </p:sp>
      <p:sp>
        <p:nvSpPr>
          <p:cNvPr id="9" name="Slide Number Placeholder 8"/>
          <p:cNvSpPr>
            <a:spLocks noGrp="1"/>
          </p:cNvSpPr>
          <p:nvPr>
            <p:ph type="sldNum" sz="quarter" idx="12"/>
          </p:nvPr>
        </p:nvSpPr>
        <p:spPr/>
        <p:txBody>
          <a:bodyPr rtlCol="0"/>
          <a:lstStyle>
            <a:lvl1pPr algn="l" rtl="0">
              <a:defRPr/>
            </a:lvl1pPr>
          </a:lstStyle>
          <a:p>
            <a:pPr rtl="0"/>
            <a:fld id="{E31CB7FB-65CC-4D49-9840-8EB50080543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hy"/>
              <a:t>Click to edit Master title style</a:t>
            </a:r>
            <a:endParaRPr lang="en-GB"/>
          </a:p>
        </p:txBody>
      </p:sp>
      <p:sp>
        <p:nvSpPr>
          <p:cNvPr id="3" name="Date Placeholder 2"/>
          <p:cNvSpPr>
            <a:spLocks noGrp="1"/>
          </p:cNvSpPr>
          <p:nvPr>
            <p:ph type="dt" sz="half" idx="10"/>
          </p:nvPr>
        </p:nvSpPr>
        <p:spPr/>
        <p:txBody>
          <a:bodyPr rtlCol="0"/>
          <a:lstStyle>
            <a:lvl1pPr algn="l" rtl="0">
              <a:defRPr/>
            </a:lvl1pPr>
          </a:lstStyle>
          <a:p>
            <a:pPr rtl="0"/>
            <a:endParaRPr lang="en-US"/>
          </a:p>
        </p:txBody>
      </p:sp>
      <p:sp>
        <p:nvSpPr>
          <p:cNvPr id="4" name="Footer Placeholder 3"/>
          <p:cNvSpPr>
            <a:spLocks noGrp="1"/>
          </p:cNvSpPr>
          <p:nvPr>
            <p:ph type="ftr" sz="quarter" idx="11"/>
          </p:nvPr>
        </p:nvSpPr>
        <p:spPr/>
        <p:txBody>
          <a:bodyPr rtlCol="0"/>
          <a:lstStyle>
            <a:lvl1pPr algn="l" rtl="0">
              <a:defRPr/>
            </a:lvl1pPr>
          </a:lstStyle>
          <a:p>
            <a:pPr rtl="0"/>
            <a:endParaRPr lang="en-US"/>
          </a:p>
        </p:txBody>
      </p:sp>
      <p:sp>
        <p:nvSpPr>
          <p:cNvPr id="5" name="Slide Number Placeholder 4"/>
          <p:cNvSpPr>
            <a:spLocks noGrp="1"/>
          </p:cNvSpPr>
          <p:nvPr>
            <p:ph type="sldNum" sz="quarter" idx="12"/>
          </p:nvPr>
        </p:nvSpPr>
        <p:spPr/>
        <p:txBody>
          <a:bodyPr rtlCol="0"/>
          <a:lstStyle>
            <a:lvl1pPr algn="l" rtl="0">
              <a:defRPr/>
            </a:lvl1pPr>
          </a:lstStyle>
          <a:p>
            <a:pPr rtl="0"/>
            <a:fld id="{D9C492EE-C218-44B2-B8C8-05D11579DB6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lgn="l" rtl="0">
              <a:defRPr/>
            </a:lvl1pPr>
          </a:lstStyle>
          <a:p>
            <a:pPr rtl="0"/>
            <a:endParaRPr lang="en-US"/>
          </a:p>
        </p:txBody>
      </p:sp>
      <p:sp>
        <p:nvSpPr>
          <p:cNvPr id="3" name="Footer Placeholder 2"/>
          <p:cNvSpPr>
            <a:spLocks noGrp="1"/>
          </p:cNvSpPr>
          <p:nvPr>
            <p:ph type="ftr" sz="quarter" idx="11"/>
          </p:nvPr>
        </p:nvSpPr>
        <p:spPr/>
        <p:txBody>
          <a:bodyPr rtlCol="0"/>
          <a:lstStyle>
            <a:lvl1pPr algn="l" rtl="0">
              <a:defRPr/>
            </a:lvl1pPr>
          </a:lstStyle>
          <a:p>
            <a:pPr rtl="0"/>
            <a:endParaRPr lang="en-US"/>
          </a:p>
        </p:txBody>
      </p:sp>
      <p:sp>
        <p:nvSpPr>
          <p:cNvPr id="4" name="Slide Number Placeholder 3"/>
          <p:cNvSpPr>
            <a:spLocks noGrp="1"/>
          </p:cNvSpPr>
          <p:nvPr>
            <p:ph type="sldNum" sz="quarter" idx="12"/>
          </p:nvPr>
        </p:nvSpPr>
        <p:spPr/>
        <p:txBody>
          <a:bodyPr rtlCol="0"/>
          <a:lstStyle>
            <a:lvl1pPr algn="l" rtl="0">
              <a:defRPr/>
            </a:lvl1pPr>
          </a:lstStyle>
          <a:p>
            <a:pPr rtl="0"/>
            <a:fld id="{9252EF32-4AD8-4995-8229-13D22DF394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rtl="0">
              <a:defRPr sz="2000" b="1"/>
            </a:lvl1pPr>
          </a:lstStyle>
          <a:p>
            <a:pPr rtl="0"/>
            <a:r>
              <a:rPr lang="hy"/>
              <a:t>Click to edit Master title style</a:t>
            </a:r>
            <a:endParaRPr lang="en-GB"/>
          </a:p>
        </p:txBody>
      </p:sp>
      <p:sp>
        <p:nvSpPr>
          <p:cNvPr id="3" name="Content Placeholder 2"/>
          <p:cNvSpPr>
            <a:spLocks noGrp="1"/>
          </p:cNvSpPr>
          <p:nvPr>
            <p:ph idx="1"/>
          </p:nvPr>
        </p:nvSpPr>
        <p:spPr>
          <a:xfrm>
            <a:off x="3575050" y="273050"/>
            <a:ext cx="5111750" cy="5853113"/>
          </a:xfrm>
        </p:spPr>
        <p:txBody>
          <a:bodyPr rtlCol="0"/>
          <a:lstStyle>
            <a:lvl1pPr algn="l" rtl="0">
              <a:defRPr sz="3200"/>
            </a:lvl1pPr>
            <a:lvl2pPr algn="l" rtl="0">
              <a:defRPr sz="2800"/>
            </a:lvl2pPr>
            <a:lvl3pPr algn="l" rtl="0">
              <a:defRPr sz="2400"/>
            </a:lvl3pPr>
            <a:lvl4pPr algn="l" rtl="0">
              <a:defRPr sz="2000"/>
            </a:lvl4pPr>
            <a:lvl5pPr algn="l" rtl="0">
              <a:defRPr sz="2000"/>
            </a:lvl5pPr>
            <a:lvl6pPr algn="l" rtl="0">
              <a:defRPr sz="2000"/>
            </a:lvl6pPr>
            <a:lvl7pPr algn="l" rtl="0">
              <a:defRPr sz="2000"/>
            </a:lvl7pPr>
            <a:lvl8pPr algn="l" rtl="0">
              <a:defRPr sz="2000"/>
            </a:lvl8pPr>
            <a:lvl9pPr algn="l" rtl="0">
              <a:defRPr sz="2000"/>
            </a:lvl9pPr>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4" name="Text Placeholder 3"/>
          <p:cNvSpPr>
            <a:spLocks noGrp="1"/>
          </p:cNvSpPr>
          <p:nvPr>
            <p:ph type="body" sz="half" idx="2"/>
          </p:nvPr>
        </p:nvSpPr>
        <p:spPr>
          <a:xfrm>
            <a:off x="457200" y="1435100"/>
            <a:ext cx="3008313" cy="4691063"/>
          </a:xfrm>
        </p:spPr>
        <p:txBody>
          <a:bodyPr rtlCol="0"/>
          <a:lstStyle>
            <a:lvl1pPr marL="0" indent="0" algn="l" rtl="0">
              <a:buNone/>
              <a:defRPr sz="14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hy"/>
              <a:t>Click to edit Master text styles</a:t>
            </a:r>
          </a:p>
        </p:txBody>
      </p:sp>
      <p:sp>
        <p:nvSpPr>
          <p:cNvPr id="5" name="Date Placeholder 4"/>
          <p:cNvSpPr>
            <a:spLocks noGrp="1"/>
          </p:cNvSpPr>
          <p:nvPr>
            <p:ph type="dt" sz="half" idx="10"/>
          </p:nvPr>
        </p:nvSpPr>
        <p:spPr/>
        <p:txBody>
          <a:bodyPr rtlCol="0"/>
          <a:lstStyle>
            <a:lvl1pPr algn="l" rtl="0">
              <a:defRPr/>
            </a:lvl1pPr>
          </a:lstStyle>
          <a:p>
            <a:pPr rtl="0"/>
            <a:endParaRPr lang="en-US"/>
          </a:p>
        </p:txBody>
      </p:sp>
      <p:sp>
        <p:nvSpPr>
          <p:cNvPr id="6" name="Footer Placeholder 5"/>
          <p:cNvSpPr>
            <a:spLocks noGrp="1"/>
          </p:cNvSpPr>
          <p:nvPr>
            <p:ph type="ftr" sz="quarter" idx="11"/>
          </p:nvPr>
        </p:nvSpPr>
        <p:spPr/>
        <p:txBody>
          <a:bodyPr rtlCol="0"/>
          <a:lstStyle>
            <a:lvl1pPr algn="l" rtl="0">
              <a:defRPr/>
            </a:lvl1pPr>
          </a:lstStyle>
          <a:p>
            <a:pPr rtl="0"/>
            <a:endParaRPr lang="en-US"/>
          </a:p>
        </p:txBody>
      </p:sp>
      <p:sp>
        <p:nvSpPr>
          <p:cNvPr id="7" name="Slide Number Placeholder 6"/>
          <p:cNvSpPr>
            <a:spLocks noGrp="1"/>
          </p:cNvSpPr>
          <p:nvPr>
            <p:ph type="sldNum" sz="quarter" idx="12"/>
          </p:nvPr>
        </p:nvSpPr>
        <p:spPr/>
        <p:txBody>
          <a:bodyPr rtlCol="0"/>
          <a:lstStyle>
            <a:lvl1pPr algn="l" rtl="0">
              <a:defRPr/>
            </a:lvl1pPr>
          </a:lstStyle>
          <a:p>
            <a:pPr rtl="0"/>
            <a:fld id="{BAD048C9-668A-4E97-9039-0182E31E606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rtl="0">
              <a:defRPr sz="2000" b="1"/>
            </a:lvl1pPr>
          </a:lstStyle>
          <a:p>
            <a:pPr rtl="0"/>
            <a:r>
              <a:rPr lang="hy"/>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lstStyle>
            <a:lvl1pPr marL="0" indent="0" algn="l" rtl="0">
              <a:buNone/>
              <a:defRPr sz="32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endParaRPr lang="en-GB"/>
          </a:p>
        </p:txBody>
      </p:sp>
      <p:sp>
        <p:nvSpPr>
          <p:cNvPr id="4" name="Text Placeholder 3"/>
          <p:cNvSpPr>
            <a:spLocks noGrp="1"/>
          </p:cNvSpPr>
          <p:nvPr>
            <p:ph type="body" sz="half" idx="2"/>
          </p:nvPr>
        </p:nvSpPr>
        <p:spPr>
          <a:xfrm>
            <a:off x="1792288" y="5367338"/>
            <a:ext cx="5486400" cy="804862"/>
          </a:xfrm>
        </p:spPr>
        <p:txBody>
          <a:bodyPr rtlCol="0"/>
          <a:lstStyle>
            <a:lvl1pPr marL="0" indent="0" algn="l" rtl="0">
              <a:buNone/>
              <a:defRPr sz="14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hy"/>
              <a:t>Click to edit Master text styles</a:t>
            </a:r>
          </a:p>
        </p:txBody>
      </p:sp>
      <p:sp>
        <p:nvSpPr>
          <p:cNvPr id="5" name="Date Placeholder 4"/>
          <p:cNvSpPr>
            <a:spLocks noGrp="1"/>
          </p:cNvSpPr>
          <p:nvPr>
            <p:ph type="dt" sz="half" idx="10"/>
          </p:nvPr>
        </p:nvSpPr>
        <p:spPr/>
        <p:txBody>
          <a:bodyPr rtlCol="0"/>
          <a:lstStyle>
            <a:lvl1pPr algn="l" rtl="0">
              <a:defRPr/>
            </a:lvl1pPr>
          </a:lstStyle>
          <a:p>
            <a:pPr rtl="0"/>
            <a:endParaRPr lang="en-US"/>
          </a:p>
        </p:txBody>
      </p:sp>
      <p:sp>
        <p:nvSpPr>
          <p:cNvPr id="6" name="Footer Placeholder 5"/>
          <p:cNvSpPr>
            <a:spLocks noGrp="1"/>
          </p:cNvSpPr>
          <p:nvPr>
            <p:ph type="ftr" sz="quarter" idx="11"/>
          </p:nvPr>
        </p:nvSpPr>
        <p:spPr/>
        <p:txBody>
          <a:bodyPr rtlCol="0"/>
          <a:lstStyle>
            <a:lvl1pPr algn="l" rtl="0">
              <a:defRPr/>
            </a:lvl1pPr>
          </a:lstStyle>
          <a:p>
            <a:pPr rtl="0"/>
            <a:endParaRPr lang="en-US"/>
          </a:p>
        </p:txBody>
      </p:sp>
      <p:sp>
        <p:nvSpPr>
          <p:cNvPr id="7" name="Slide Number Placeholder 6"/>
          <p:cNvSpPr>
            <a:spLocks noGrp="1"/>
          </p:cNvSpPr>
          <p:nvPr>
            <p:ph type="sldNum" sz="quarter" idx="12"/>
          </p:nvPr>
        </p:nvSpPr>
        <p:spPr/>
        <p:txBody>
          <a:bodyPr rtlCol="0"/>
          <a:lstStyle>
            <a:lvl1pPr algn="l" rtl="0">
              <a:defRPr/>
            </a:lvl1pPr>
          </a:lstStyle>
          <a:p>
            <a:pPr rtl="0"/>
            <a:fld id="{9846FB23-B928-4CD2-834A-DA12F95E365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hy"/>
              <a:t>Click to edit Master title style</a:t>
            </a:r>
            <a:endParaRPr lang="en-GB"/>
          </a:p>
        </p:txBody>
      </p:sp>
      <p:sp>
        <p:nvSpPr>
          <p:cNvPr id="3" name="Vertical Text Placeholder 2"/>
          <p:cNvSpPr>
            <a:spLocks noGrp="1"/>
          </p:cNvSpPr>
          <p:nvPr>
            <p:ph type="body" orient="vert" idx="1"/>
          </p:nvPr>
        </p:nvSpPr>
        <p:spPr/>
        <p:txBody>
          <a:bodyPr vert="eaVert" rtlCol="0"/>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4" name="Date Placeholder 3"/>
          <p:cNvSpPr>
            <a:spLocks noGrp="1"/>
          </p:cNvSpPr>
          <p:nvPr>
            <p:ph type="dt" sz="half" idx="10"/>
          </p:nvPr>
        </p:nvSpPr>
        <p:spPr/>
        <p:txBody>
          <a:bodyPr rtlCol="0"/>
          <a:lstStyle>
            <a:lvl1pPr algn="l" rtl="0">
              <a:defRPr/>
            </a:lvl1pPr>
          </a:lstStyle>
          <a:p>
            <a:pPr rtl="0"/>
            <a:endParaRPr lang="en-US"/>
          </a:p>
        </p:txBody>
      </p:sp>
      <p:sp>
        <p:nvSpPr>
          <p:cNvPr id="5" name="Footer Placeholder 4"/>
          <p:cNvSpPr>
            <a:spLocks noGrp="1"/>
          </p:cNvSpPr>
          <p:nvPr>
            <p:ph type="ftr" sz="quarter" idx="11"/>
          </p:nvPr>
        </p:nvSpPr>
        <p:spPr/>
        <p:txBody>
          <a:bodyPr rtlCol="0"/>
          <a:lstStyle>
            <a:lvl1pPr algn="l" rtl="0">
              <a:defRPr/>
            </a:lvl1pPr>
          </a:lstStyle>
          <a:p>
            <a:pPr rtl="0"/>
            <a:endParaRPr lang="en-US"/>
          </a:p>
        </p:txBody>
      </p:sp>
      <p:sp>
        <p:nvSpPr>
          <p:cNvPr id="6" name="Slide Number Placeholder 5"/>
          <p:cNvSpPr>
            <a:spLocks noGrp="1"/>
          </p:cNvSpPr>
          <p:nvPr>
            <p:ph type="sldNum" sz="quarter" idx="12"/>
          </p:nvPr>
        </p:nvSpPr>
        <p:spPr/>
        <p:txBody>
          <a:bodyPr rtlCol="0"/>
          <a:lstStyle>
            <a:lvl1pPr algn="l" rtl="0">
              <a:defRPr/>
            </a:lvl1pPr>
          </a:lstStyle>
          <a:p>
            <a:pPr rtl="0"/>
            <a:fld id="{3EC7D132-A1A3-4F03-A4DE-066B56D7C15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rtlCol="0"/>
          <a:lstStyle/>
          <a:p>
            <a:pPr rtl="0"/>
            <a:r>
              <a:rPr lang="hy"/>
              <a:t>Click to edit Master title style</a:t>
            </a:r>
            <a:endParaRPr lang="en-GB"/>
          </a:p>
        </p:txBody>
      </p:sp>
      <p:sp>
        <p:nvSpPr>
          <p:cNvPr id="3" name="Vertical Text Placeholder 2"/>
          <p:cNvSpPr>
            <a:spLocks noGrp="1"/>
          </p:cNvSpPr>
          <p:nvPr>
            <p:ph type="body" orient="vert" idx="1"/>
          </p:nvPr>
        </p:nvSpPr>
        <p:spPr>
          <a:xfrm>
            <a:off x="914400" y="277813"/>
            <a:ext cx="5676900" cy="5853112"/>
          </a:xfrm>
        </p:spPr>
        <p:txBody>
          <a:bodyPr vert="eaVert" rtlCol="0"/>
          <a:lstStyle/>
          <a:p>
            <a:pPr lvl="0" rtl="0"/>
            <a:r>
              <a:rPr lang="hy"/>
              <a:t>Click to edit Master text styles</a:t>
            </a:r>
          </a:p>
          <a:p>
            <a:pPr lvl="1" rtl="0"/>
            <a:r>
              <a:rPr lang="hy"/>
              <a:t>Second level</a:t>
            </a:r>
          </a:p>
          <a:p>
            <a:pPr lvl="2" rtl="0"/>
            <a:r>
              <a:rPr lang="hy"/>
              <a:t>Third level</a:t>
            </a:r>
          </a:p>
          <a:p>
            <a:pPr lvl="3" rtl="0"/>
            <a:r>
              <a:rPr lang="hy"/>
              <a:t>Fourth level</a:t>
            </a:r>
          </a:p>
          <a:p>
            <a:pPr lvl="4" rtl="0"/>
            <a:r>
              <a:rPr lang="hy"/>
              <a:t>Fifth level</a:t>
            </a:r>
            <a:endParaRPr lang="en-GB"/>
          </a:p>
        </p:txBody>
      </p:sp>
      <p:sp>
        <p:nvSpPr>
          <p:cNvPr id="4" name="Date Placeholder 3"/>
          <p:cNvSpPr>
            <a:spLocks noGrp="1"/>
          </p:cNvSpPr>
          <p:nvPr>
            <p:ph type="dt" sz="half" idx="10"/>
          </p:nvPr>
        </p:nvSpPr>
        <p:spPr/>
        <p:txBody>
          <a:bodyPr rtlCol="0"/>
          <a:lstStyle>
            <a:lvl1pPr algn="l" rtl="0">
              <a:defRPr/>
            </a:lvl1pPr>
          </a:lstStyle>
          <a:p>
            <a:pPr rtl="0"/>
            <a:endParaRPr lang="en-US"/>
          </a:p>
        </p:txBody>
      </p:sp>
      <p:sp>
        <p:nvSpPr>
          <p:cNvPr id="5" name="Footer Placeholder 4"/>
          <p:cNvSpPr>
            <a:spLocks noGrp="1"/>
          </p:cNvSpPr>
          <p:nvPr>
            <p:ph type="ftr" sz="quarter" idx="11"/>
          </p:nvPr>
        </p:nvSpPr>
        <p:spPr/>
        <p:txBody>
          <a:bodyPr rtlCol="0"/>
          <a:lstStyle>
            <a:lvl1pPr algn="l" rtl="0">
              <a:defRPr/>
            </a:lvl1pPr>
          </a:lstStyle>
          <a:p>
            <a:pPr rtl="0"/>
            <a:endParaRPr lang="en-US"/>
          </a:p>
        </p:txBody>
      </p:sp>
      <p:sp>
        <p:nvSpPr>
          <p:cNvPr id="6" name="Slide Number Placeholder 5"/>
          <p:cNvSpPr>
            <a:spLocks noGrp="1"/>
          </p:cNvSpPr>
          <p:nvPr>
            <p:ph type="sldNum" sz="quarter" idx="12"/>
          </p:nvPr>
        </p:nvSpPr>
        <p:spPr/>
        <p:txBody>
          <a:bodyPr rtlCol="0"/>
          <a:lstStyle>
            <a:lvl1pPr algn="l" rtl="0">
              <a:defRPr/>
            </a:lvl1pPr>
          </a:lstStyle>
          <a:p>
            <a:pPr rtl="0"/>
            <a:fld id="{4E5649DC-6932-412C-A656-9C5C87FDD01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0"/>
            <a:ext cx="8686800" cy="4876800"/>
            <a:chOff x="0" y="0"/>
            <a:chExt cx="5472" cy="3072"/>
          </a:xfrm>
        </p:grpSpPr>
        <p:sp>
          <p:nvSpPr>
            <p:cNvPr id="16387"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rtlCol="0" anchor="ctr"/>
            <a:lstStyle/>
            <a:p>
              <a:pPr rtl="0"/>
              <a:endParaRPr lang="en-US" sz="2400">
                <a:latin typeface="Times New Roman" pitchFamily="18" charset="0"/>
              </a:endParaRPr>
            </a:p>
          </p:txBody>
        </p:sp>
        <p:grpSp>
          <p:nvGrpSpPr>
            <p:cNvPr id="16388" name="Group 4"/>
            <p:cNvGrpSpPr>
              <a:grpSpLocks/>
            </p:cNvGrpSpPr>
            <p:nvPr/>
          </p:nvGrpSpPr>
          <p:grpSpPr bwMode="auto">
            <a:xfrm>
              <a:off x="240" y="893"/>
              <a:ext cx="5232" cy="115"/>
              <a:chOff x="240" y="893"/>
              <a:chExt cx="5232" cy="115"/>
            </a:xfrm>
          </p:grpSpPr>
          <p:sp>
            <p:nvSpPr>
              <p:cNvPr id="16389"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rtlCol="0" anchor="ctr"/>
              <a:lstStyle/>
              <a:p>
                <a:pPr rtl="0"/>
                <a:endParaRPr lang="en-US" sz="2400">
                  <a:latin typeface="Times New Roman" pitchFamily="18" charset="0"/>
                </a:endParaRPr>
              </a:p>
            </p:txBody>
          </p:sp>
          <p:sp>
            <p:nvSpPr>
              <p:cNvPr id="16390"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rtlCol="0"/>
              <a:lstStyle/>
              <a:p>
                <a:pPr rtl="0"/>
                <a:endParaRPr lang="en-GB"/>
              </a:p>
            </p:txBody>
          </p:sp>
        </p:grpSp>
      </p:grpSp>
      <p:sp>
        <p:nvSpPr>
          <p:cNvPr id="16391"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a:effectLst/>
        </p:spPr>
        <p:txBody>
          <a:bodyPr vert="horz" wrap="square" lIns="91440" tIns="45720" rIns="91440" bIns="45720" numCol="1" rtlCol="0" anchor="ctr" anchorCtr="0" compatLnSpc="1">
            <a:prstTxWarp prst="textNoShape">
              <a:avLst/>
            </a:prstTxWarp>
          </a:bodyPr>
          <a:lstStyle/>
          <a:p>
            <a:pPr lvl="0" rtl="0"/>
            <a:r>
              <a:rPr lang="hy"/>
              <a:t>Սեղմեք՝ Գլխավոր վերնագրի ոճը խմբագրելու համար</a:t>
            </a:r>
          </a:p>
        </p:txBody>
      </p:sp>
      <p:sp>
        <p:nvSpPr>
          <p:cNvPr id="16392"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bodyPr>
          <a:lstStyle/>
          <a:p>
            <a:pPr lvl="0" rtl="0"/>
            <a:r>
              <a:rPr lang="hy"/>
              <a:t>Սեղմեք՝ Գլխավոր տեքստի ոճը խմբագրելու համար</a:t>
            </a:r>
          </a:p>
          <a:p>
            <a:pPr lvl="1" rtl="0"/>
            <a:r>
              <a:rPr lang="hy"/>
              <a:t>Երկրորդ մակարդակ</a:t>
            </a:r>
          </a:p>
          <a:p>
            <a:pPr lvl="2" rtl="0"/>
            <a:r>
              <a:rPr lang="hy"/>
              <a:t>Երրորդ մակարդակ</a:t>
            </a:r>
          </a:p>
          <a:p>
            <a:pPr lvl="3" rtl="0"/>
            <a:r>
              <a:rPr lang="hy"/>
              <a:t>Չորրորդ մակարդակ</a:t>
            </a:r>
          </a:p>
          <a:p>
            <a:pPr lvl="4" rtl="0"/>
            <a:r>
              <a:rPr lang="hy"/>
              <a:t>Հինգերորդ մակարդակ</a:t>
            </a:r>
          </a:p>
        </p:txBody>
      </p:sp>
      <p:sp>
        <p:nvSpPr>
          <p:cNvPr id="16393"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bodyPr>
          <a:lstStyle>
            <a:lvl1pPr algn="l" rtl="0">
              <a:defRPr sz="1000">
                <a:latin typeface="+mn-lt"/>
              </a:defRPr>
            </a:lvl1pPr>
          </a:lstStyle>
          <a:p>
            <a:pPr rtl="0"/>
            <a:endParaRPr lang="en-US"/>
          </a:p>
        </p:txBody>
      </p:sp>
      <p:sp>
        <p:nvSpPr>
          <p:cNvPr id="16394"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bodyPr>
          <a:lstStyle>
            <a:lvl1pPr algn="l" rtl="0">
              <a:defRPr sz="1000">
                <a:latin typeface="+mn-lt"/>
              </a:defRPr>
            </a:lvl1pPr>
          </a:lstStyle>
          <a:p>
            <a:pPr rtl="0"/>
            <a:endParaRPr lang="en-US"/>
          </a:p>
        </p:txBody>
      </p:sp>
      <p:sp>
        <p:nvSpPr>
          <p:cNvPr id="16395"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bodyPr>
          <a:lstStyle>
            <a:lvl1pPr algn="l" rtl="0">
              <a:defRPr sz="1000">
                <a:latin typeface="+mn-lt"/>
              </a:defRPr>
            </a:lvl1pPr>
          </a:lstStyle>
          <a:p>
            <a:pPr rtl="0"/>
            <a:fld id="{24C6F977-C583-4D23-8154-26BC15AE495E}" type="slidenum">
              <a:rPr lang="en-US"/>
              <a:pPr/>
              <a:t>‹#›</a:t>
            </a:fld>
            <a:endParaRPr lang="en-US"/>
          </a:p>
        </p:txBody>
      </p:sp>
      <p:sp>
        <p:nvSpPr>
          <p:cNvPr id="16396"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rtlCol="0"/>
          <a:lstStyle/>
          <a:p>
            <a:pPr rtl="0"/>
            <a:endParaRPr lang="en-GB"/>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iming>
    <p:tnLst>
      <p:par>
        <p:cT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Times New Roman" pitchFamily="18" charset="0"/>
          <a:cs typeface="Arial" charset="0"/>
        </a:defRPr>
      </a:lvl2pPr>
      <a:lvl3pPr algn="l" rtl="0" fontAlgn="base">
        <a:spcBef>
          <a:spcPct val="0"/>
        </a:spcBef>
        <a:spcAft>
          <a:spcPct val="0"/>
        </a:spcAft>
        <a:defRPr sz="4200">
          <a:solidFill>
            <a:schemeClr val="tx2"/>
          </a:solidFill>
          <a:latin typeface="Times New Roman" pitchFamily="18" charset="0"/>
          <a:cs typeface="Arial" charset="0"/>
        </a:defRPr>
      </a:lvl3pPr>
      <a:lvl4pPr algn="l" rtl="0" fontAlgn="base">
        <a:spcBef>
          <a:spcPct val="0"/>
        </a:spcBef>
        <a:spcAft>
          <a:spcPct val="0"/>
        </a:spcAft>
        <a:defRPr sz="4200">
          <a:solidFill>
            <a:schemeClr val="tx2"/>
          </a:solidFill>
          <a:latin typeface="Times New Roman" pitchFamily="18" charset="0"/>
          <a:cs typeface="Arial" charset="0"/>
        </a:defRPr>
      </a:lvl4pPr>
      <a:lvl5pPr algn="l" rtl="0" fontAlgn="base">
        <a:spcBef>
          <a:spcPct val="0"/>
        </a:spcBef>
        <a:spcAft>
          <a:spcPct val="0"/>
        </a:spcAft>
        <a:defRPr sz="4200">
          <a:solidFill>
            <a:schemeClr val="tx2"/>
          </a:solidFill>
          <a:latin typeface="Times New Roman" pitchFamily="18" charset="0"/>
          <a:cs typeface="Arial" charset="0"/>
        </a:defRPr>
      </a:lvl5pPr>
      <a:lvl6pPr marL="457200" algn="l" rtl="0" fontAlgn="base">
        <a:spcBef>
          <a:spcPct val="0"/>
        </a:spcBef>
        <a:spcAft>
          <a:spcPct val="0"/>
        </a:spcAft>
        <a:defRPr sz="4200">
          <a:solidFill>
            <a:schemeClr val="tx2"/>
          </a:solidFill>
          <a:latin typeface="Times New Roman" pitchFamily="18" charset="0"/>
          <a:cs typeface="Arial" charset="0"/>
        </a:defRPr>
      </a:lvl6pPr>
      <a:lvl7pPr marL="914400" algn="l" rtl="0" fontAlgn="base">
        <a:spcBef>
          <a:spcPct val="0"/>
        </a:spcBef>
        <a:spcAft>
          <a:spcPct val="0"/>
        </a:spcAft>
        <a:defRPr sz="4200">
          <a:solidFill>
            <a:schemeClr val="tx2"/>
          </a:solidFill>
          <a:latin typeface="Times New Roman" pitchFamily="18" charset="0"/>
          <a:cs typeface="Arial" charset="0"/>
        </a:defRPr>
      </a:lvl7pPr>
      <a:lvl8pPr marL="1371600" algn="l" rtl="0" fontAlgn="base">
        <a:spcBef>
          <a:spcPct val="0"/>
        </a:spcBef>
        <a:spcAft>
          <a:spcPct val="0"/>
        </a:spcAft>
        <a:defRPr sz="4200">
          <a:solidFill>
            <a:schemeClr val="tx2"/>
          </a:solidFill>
          <a:latin typeface="Times New Roman" pitchFamily="18" charset="0"/>
          <a:cs typeface="Arial" charset="0"/>
        </a:defRPr>
      </a:lvl8pPr>
      <a:lvl9pPr marL="1828800" algn="l" rtl="0" fontAlgn="base">
        <a:spcBef>
          <a:spcPct val="0"/>
        </a:spcBef>
        <a:spcAft>
          <a:spcPct val="0"/>
        </a:spcAft>
        <a:defRPr sz="4200">
          <a:solidFill>
            <a:schemeClr val="tx2"/>
          </a:solidFill>
          <a:latin typeface="Times New Roman" pitchFamily="18" charset="0"/>
          <a:cs typeface="Arial" charset="0"/>
        </a:defRPr>
      </a:lvl9pPr>
    </p:titleStyle>
    <p:bodyStyle>
      <a:lvl1pPr marL="342900" indent="-342900" algn="l" rtl="0" fontAlgn="base">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fontAlgn="base">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rtlCol="0"/>
          <a:lstStyle/>
          <a:p>
            <a:pPr rtl="0"/>
            <a:r>
              <a:rPr lang="hy">
                <a:latin typeface="Arial" charset="0"/>
              </a:rPr>
              <a:t>Հետաքննության պատշաճությունը</a:t>
            </a:r>
          </a:p>
        </p:txBody>
      </p:sp>
      <p:sp>
        <p:nvSpPr>
          <p:cNvPr id="2051" name="Rectangle 3"/>
          <p:cNvSpPr>
            <a:spLocks noGrp="1" noChangeArrowheads="1"/>
          </p:cNvSpPr>
          <p:nvPr>
            <p:ph type="subTitle" idx="1"/>
          </p:nvPr>
        </p:nvSpPr>
        <p:spPr/>
        <p:txBody>
          <a:bodyPr rtlCol="0"/>
          <a:lstStyle/>
          <a:p>
            <a:pPr rtl="0"/>
            <a:r>
              <a:rPr lang="hy"/>
              <a:t>Է. Սվանիձե</a:t>
            </a:r>
          </a:p>
          <a:p>
            <a:pPr rtl="0"/>
            <a:r>
              <a:rPr lang="hy"/>
              <a:t>Աղվերան</a:t>
            </a:r>
            <a:endParaRPr lang="en-US" dirty="0"/>
          </a:p>
          <a:p>
            <a:pPr rtl="0"/>
            <a:r>
              <a:rPr lang="hy"/>
              <a:t>Փետրվարի 7, 2015թ.</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rtlCol="0"/>
          <a:lstStyle/>
          <a:p>
            <a:pPr algn="ctr" rtl="0"/>
            <a:r>
              <a:rPr lang="hy">
                <a:latin typeface="Arial" charset="0"/>
              </a:rPr>
              <a:t>Հիմնական չափանիշներ</a:t>
            </a:r>
          </a:p>
        </p:txBody>
      </p:sp>
      <p:sp>
        <p:nvSpPr>
          <p:cNvPr id="18435" name="Rectangle 3"/>
          <p:cNvSpPr>
            <a:spLocks noGrp="1" noChangeArrowheads="1"/>
          </p:cNvSpPr>
          <p:nvPr>
            <p:ph type="body" idx="1"/>
          </p:nvPr>
        </p:nvSpPr>
        <p:spPr/>
        <p:txBody>
          <a:bodyPr rtlCol="0"/>
          <a:lstStyle/>
          <a:p>
            <a:pPr rtl="0">
              <a:lnSpc>
                <a:spcPct val="90000"/>
              </a:lnSpc>
            </a:pPr>
            <a:r>
              <a:rPr lang="hy" sz="2400" dirty="0"/>
              <a:t>Անկախություն և անկողմնակալություն</a:t>
            </a:r>
          </a:p>
          <a:p>
            <a:pPr rtl="0">
              <a:lnSpc>
                <a:spcPct val="90000"/>
              </a:lnSpc>
            </a:pPr>
            <a:r>
              <a:rPr lang="hy" sz="2400" dirty="0"/>
              <a:t>մանրակրկիտություն</a:t>
            </a:r>
            <a:r>
              <a:rPr lang="hy" sz="2400" dirty="0">
                <a:latin typeface="AcadNusx" pitchFamily="2" charset="0"/>
              </a:rPr>
              <a:t> </a:t>
            </a:r>
            <a:r>
              <a:rPr lang="hy" sz="2400" dirty="0"/>
              <a:t>(համապարփակ բնույթ)</a:t>
            </a:r>
          </a:p>
          <a:p>
            <a:pPr rtl="0">
              <a:lnSpc>
                <a:spcPct val="90000"/>
              </a:lnSpc>
            </a:pPr>
            <a:r>
              <a:rPr lang="hy" sz="2400" dirty="0"/>
              <a:t>ճշտապահություն</a:t>
            </a:r>
          </a:p>
          <a:p>
            <a:pPr rtl="0">
              <a:lnSpc>
                <a:spcPct val="90000"/>
              </a:lnSpc>
            </a:pPr>
            <a:r>
              <a:rPr lang="hy" sz="2400" dirty="0"/>
              <a:t>կոմպետենցիա</a:t>
            </a:r>
          </a:p>
          <a:p>
            <a:pPr rtl="0">
              <a:lnSpc>
                <a:spcPct val="90000"/>
              </a:lnSpc>
            </a:pPr>
            <a:r>
              <a:rPr lang="hy" sz="2400" dirty="0"/>
              <a:t>Զոհի ներգրավվածություն և հանրային վերահսկողություն </a:t>
            </a:r>
          </a:p>
          <a:p>
            <a:pPr rtl="0">
              <a:lnSpc>
                <a:spcPct val="90000"/>
              </a:lnSpc>
              <a:buFont typeface="Wingdings" pitchFamily="2" charset="2"/>
              <a:buNone/>
            </a:pPr>
            <a:r>
              <a:rPr lang="hy" sz="2400" dirty="0">
                <a:latin typeface="AcadNusx" pitchFamily="2" charset="0"/>
              </a:rPr>
              <a:t>                  </a:t>
            </a:r>
            <a:r>
              <a:rPr lang="hy" sz="3200" b="1" dirty="0">
                <a:latin typeface="AcadNusx" pitchFamily="2" charset="0"/>
              </a:rPr>
              <a:t>+</a:t>
            </a:r>
          </a:p>
          <a:p>
            <a:pPr rtl="0">
              <a:lnSpc>
                <a:spcPct val="90000"/>
              </a:lnSpc>
            </a:pPr>
            <a:r>
              <a:rPr lang="hy" sz="2400" dirty="0"/>
              <a:t>պատժի համապատախանելիություն</a:t>
            </a:r>
            <a:r>
              <a:rPr lang="hy" sz="2400" dirty="0">
                <a:latin typeface="AcadNusx" pitchFamily="2" charset="0"/>
              </a:rPr>
              <a:t> </a:t>
            </a:r>
          </a:p>
          <a:p>
            <a:pPr rtl="0">
              <a:lnSpc>
                <a:spcPct val="90000"/>
              </a:lnSpc>
              <a:buFont typeface="Wingdings" pitchFamily="2" charset="2"/>
              <a:buNone/>
            </a:pPr>
            <a:r>
              <a:rPr lang="hy" sz="2400" dirty="0">
                <a:latin typeface="AcadNusx" pitchFamily="2" charset="0"/>
              </a:rPr>
              <a:t>                   = </a:t>
            </a:r>
          </a:p>
          <a:p>
            <a:pPr rtl="0">
              <a:lnSpc>
                <a:spcPct val="90000"/>
              </a:lnSpc>
            </a:pPr>
            <a:r>
              <a:rPr lang="hy" sz="2400" dirty="0">
                <a:latin typeface="AcadNusx" pitchFamily="2" charset="0"/>
              </a:rPr>
              <a:t>Վ</a:t>
            </a:r>
            <a:r>
              <a:rPr lang="hy" sz="2400" dirty="0"/>
              <a:t>ճռականություն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rtlCol="0"/>
          <a:lstStyle/>
          <a:p>
            <a:pPr algn="ctr" rtl="0"/>
            <a:r>
              <a:rPr lang="hy" sz="3800">
                <a:latin typeface="Arial" charset="0"/>
              </a:rPr>
              <a:t>Անկախություն և անկողմնակալություն</a:t>
            </a:r>
            <a:r>
              <a:rPr lang="hy" sz="3800">
                <a:latin typeface="AcadNusx" pitchFamily="2" charset="0"/>
              </a:rPr>
              <a:t> </a:t>
            </a:r>
          </a:p>
        </p:txBody>
      </p:sp>
      <p:sp>
        <p:nvSpPr>
          <p:cNvPr id="19459" name="Rectangle 3"/>
          <p:cNvSpPr>
            <a:spLocks noGrp="1" noChangeArrowheads="1"/>
          </p:cNvSpPr>
          <p:nvPr>
            <p:ph type="body" idx="1"/>
          </p:nvPr>
        </p:nvSpPr>
        <p:spPr/>
        <p:txBody>
          <a:bodyPr rtlCol="0"/>
          <a:lstStyle/>
          <a:p>
            <a:pPr rtl="0">
              <a:lnSpc>
                <a:spcPct val="90000"/>
              </a:lnSpc>
            </a:pPr>
            <a:r>
              <a:rPr lang="hy" sz="2000" b="1" dirty="0"/>
              <a:t>Ու՞մ կողմից</a:t>
            </a:r>
          </a:p>
          <a:p>
            <a:pPr rtl="0">
              <a:lnSpc>
                <a:spcPct val="90000"/>
              </a:lnSpc>
              <a:buFont typeface="Wingdings" pitchFamily="2" charset="2"/>
              <a:buNone/>
            </a:pPr>
            <a:r>
              <a:rPr lang="hy" sz="2000" b="1" dirty="0">
                <a:latin typeface="AcadNusx" pitchFamily="2" charset="0"/>
              </a:rPr>
              <a:t> - </a:t>
            </a:r>
            <a:r>
              <a:rPr lang="hy" sz="2000" b="1" dirty="0"/>
              <a:t>այն անձանց կողմից, որոնք ներգրավված են վատ վերաբերմունքի ցուցադրման մեջ</a:t>
            </a:r>
          </a:p>
          <a:p>
            <a:pPr rtl="0">
              <a:lnSpc>
                <a:spcPct val="90000"/>
              </a:lnSpc>
            </a:pPr>
            <a:r>
              <a:rPr lang="hy" sz="2000" b="1" dirty="0"/>
              <a:t>Ո՞վ</a:t>
            </a:r>
          </a:p>
          <a:p>
            <a:pPr rtl="0">
              <a:lnSpc>
                <a:spcPct val="90000"/>
              </a:lnSpc>
              <a:buFont typeface="Wingdings" pitchFamily="2" charset="2"/>
              <a:buNone/>
            </a:pPr>
            <a:r>
              <a:rPr lang="hy" sz="2000" b="1" dirty="0">
                <a:latin typeface="AcadNusx" pitchFamily="2" charset="0"/>
              </a:rPr>
              <a:t>- </a:t>
            </a:r>
            <a:r>
              <a:rPr lang="hy" sz="2000" b="1" dirty="0"/>
              <a:t>Կատարեք հետաքննություն և ընդունեք որոշումներ</a:t>
            </a:r>
          </a:p>
          <a:p>
            <a:pPr rtl="0">
              <a:lnSpc>
                <a:spcPct val="90000"/>
              </a:lnSpc>
              <a:buFont typeface="Wingdings" pitchFamily="2" charset="2"/>
              <a:buNone/>
            </a:pPr>
            <a:r>
              <a:rPr lang="hy" sz="1800" dirty="0">
                <a:latin typeface="AcadNusx" pitchFamily="2" charset="0"/>
              </a:rPr>
              <a:t> </a:t>
            </a:r>
            <a:r>
              <a:rPr lang="hy" sz="2000" b="1" i="1" dirty="0">
                <a:solidFill>
                  <a:schemeClr val="accent2"/>
                </a:solidFill>
              </a:rPr>
              <a:t>Ռամսահաին ընդդեմ Նիդերլանդների</a:t>
            </a:r>
            <a:r>
              <a:rPr lang="hy" sz="2000" b="1" dirty="0">
                <a:solidFill>
                  <a:schemeClr val="accent2"/>
                </a:solidFill>
              </a:rPr>
              <a:t>, 2007թ.</a:t>
            </a:r>
            <a:endParaRPr lang="en-US" sz="2000" b="1" dirty="0">
              <a:solidFill>
                <a:schemeClr val="accent2"/>
              </a:solidFill>
              <a:latin typeface="AcadNusx" pitchFamily="2" charset="0"/>
            </a:endParaRPr>
          </a:p>
          <a:p>
            <a:pPr rtl="0">
              <a:lnSpc>
                <a:spcPct val="90000"/>
              </a:lnSpc>
              <a:buFontTx/>
              <a:buChar char="-"/>
            </a:pPr>
            <a:r>
              <a:rPr lang="hy" sz="2000" b="1" dirty="0"/>
              <a:t> Իրականացրեք որոշակի հետաքննչական գործողություններ</a:t>
            </a:r>
            <a:r>
              <a:rPr lang="hy" sz="2000" dirty="0">
                <a:latin typeface="AcadNusx" pitchFamily="2" charset="0"/>
              </a:rPr>
              <a:t> </a:t>
            </a:r>
          </a:p>
          <a:p>
            <a:pPr rtl="0">
              <a:lnSpc>
                <a:spcPct val="90000"/>
              </a:lnSpc>
              <a:buFontTx/>
              <a:buNone/>
            </a:pPr>
            <a:r>
              <a:rPr lang="hy" sz="2000" i="1" dirty="0">
                <a:solidFill>
                  <a:schemeClr val="accent2"/>
                </a:solidFill>
              </a:rPr>
              <a:t> </a:t>
            </a:r>
            <a:r>
              <a:rPr lang="hy" sz="2000" b="1" i="1" dirty="0">
                <a:solidFill>
                  <a:schemeClr val="accent2"/>
                </a:solidFill>
              </a:rPr>
              <a:t>Միխեևն </a:t>
            </a:r>
            <a:r>
              <a:rPr lang="hy" sz="2000" b="1" dirty="0">
                <a:solidFill>
                  <a:schemeClr val="accent2"/>
                </a:solidFill>
              </a:rPr>
              <a:t>ընդդեմ</a:t>
            </a:r>
            <a:r>
              <a:rPr lang="hy" sz="2000" b="1" i="1" dirty="0">
                <a:solidFill>
                  <a:schemeClr val="accent2"/>
                </a:solidFill>
              </a:rPr>
              <a:t> Ռուսաստանի, </a:t>
            </a:r>
            <a:r>
              <a:rPr lang="hy" sz="2000" b="1" dirty="0">
                <a:solidFill>
                  <a:schemeClr val="accent2"/>
                </a:solidFill>
                <a:latin typeface="AcadNusx" pitchFamily="2" charset="0"/>
              </a:rPr>
              <a:t>2006թ.</a:t>
            </a:r>
            <a:endParaRPr lang="en-US" sz="1800" b="1" dirty="0">
              <a:latin typeface="AcadNusx" pitchFamily="2" charset="0"/>
            </a:endParaRPr>
          </a:p>
          <a:p>
            <a:pPr rtl="0">
              <a:lnSpc>
                <a:spcPct val="90000"/>
              </a:lnSpc>
              <a:buFontTx/>
              <a:buChar char="-"/>
            </a:pPr>
            <a:r>
              <a:rPr lang="hy" sz="2000" b="1" dirty="0"/>
              <a:t>Փորձագետներ</a:t>
            </a:r>
            <a:r>
              <a:rPr lang="hy" sz="2000" b="1" dirty="0">
                <a:latin typeface="AcadNusx" pitchFamily="2" charset="0"/>
              </a:rPr>
              <a:t> </a:t>
            </a:r>
          </a:p>
          <a:p>
            <a:pPr rtl="0">
              <a:lnSpc>
                <a:spcPct val="90000"/>
              </a:lnSpc>
              <a:buFontTx/>
              <a:buNone/>
            </a:pPr>
            <a:r>
              <a:rPr lang="hy" sz="2000" i="1" dirty="0">
                <a:solidFill>
                  <a:schemeClr val="accent2"/>
                </a:solidFill>
              </a:rPr>
              <a:t> </a:t>
            </a:r>
            <a:r>
              <a:rPr lang="hy" sz="2000" b="1" i="1" dirty="0">
                <a:solidFill>
                  <a:schemeClr val="accent2"/>
                </a:solidFill>
              </a:rPr>
              <a:t>Բարաբանշչիկովն </a:t>
            </a:r>
            <a:r>
              <a:rPr lang="hy" sz="2000" b="1" dirty="0">
                <a:solidFill>
                  <a:schemeClr val="accent2"/>
                </a:solidFill>
              </a:rPr>
              <a:t>ընդդեմ</a:t>
            </a:r>
            <a:r>
              <a:rPr lang="hy" sz="2000" b="1" i="1" dirty="0">
                <a:solidFill>
                  <a:schemeClr val="accent2"/>
                </a:solidFill>
              </a:rPr>
              <a:t> Ռուսաստանի, </a:t>
            </a:r>
            <a:r>
              <a:rPr lang="hy" sz="2000" b="1" dirty="0">
                <a:solidFill>
                  <a:schemeClr val="accent2"/>
                </a:solidFill>
                <a:latin typeface="AcadNusx" pitchFamily="2" charset="0"/>
              </a:rPr>
              <a:t>2009թ.</a:t>
            </a:r>
          </a:p>
          <a:p>
            <a:pPr rtl="0">
              <a:lnSpc>
                <a:spcPct val="90000"/>
              </a:lnSpc>
              <a:buFontTx/>
              <a:buChar char="-"/>
            </a:pPr>
            <a:r>
              <a:rPr lang="hy" sz="2000" b="1" dirty="0"/>
              <a:t>Հատուկ մարմիններ</a:t>
            </a:r>
          </a:p>
          <a:p>
            <a:pPr rtl="0">
              <a:lnSpc>
                <a:spcPct val="90000"/>
              </a:lnSpc>
              <a:buFont typeface="Wingdings" pitchFamily="2" charset="2"/>
              <a:buNone/>
            </a:pPr>
            <a:r>
              <a:rPr lang="hy" sz="2000" b="1" i="1" dirty="0">
                <a:solidFill>
                  <a:schemeClr val="accent2"/>
                </a:solidFill>
              </a:rPr>
              <a:t> Իփեկն</a:t>
            </a:r>
            <a:r>
              <a:rPr lang="hy" sz="2000" b="1" dirty="0">
                <a:solidFill>
                  <a:schemeClr val="accent2"/>
                </a:solidFill>
              </a:rPr>
              <a:t> ընդդեմ </a:t>
            </a:r>
            <a:r>
              <a:rPr lang="hy" sz="2000" b="1" i="1" dirty="0">
                <a:solidFill>
                  <a:schemeClr val="accent2"/>
                </a:solidFill>
              </a:rPr>
              <a:t>Թուրքիայի, </a:t>
            </a:r>
            <a:r>
              <a:rPr lang="hy" sz="2000" b="1" dirty="0">
                <a:solidFill>
                  <a:schemeClr val="accent2"/>
                </a:solidFill>
                <a:latin typeface="AcadNusx" pitchFamily="2" charset="0"/>
              </a:rPr>
              <a:t>2004թ.</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rtlCol="0"/>
          <a:lstStyle/>
          <a:p>
            <a:pPr algn="ctr" rtl="0"/>
            <a:r>
              <a:rPr lang="hy" sz="3800">
                <a:latin typeface="Arial" charset="0"/>
              </a:rPr>
              <a:t>Անկախություն և անկողմնակալություն</a:t>
            </a:r>
          </a:p>
        </p:txBody>
      </p:sp>
      <p:sp>
        <p:nvSpPr>
          <p:cNvPr id="20483" name="Rectangle 3"/>
          <p:cNvSpPr>
            <a:spLocks noGrp="1" noChangeArrowheads="1"/>
          </p:cNvSpPr>
          <p:nvPr>
            <p:ph type="body" idx="1"/>
          </p:nvPr>
        </p:nvSpPr>
        <p:spPr/>
        <p:txBody>
          <a:bodyPr rtlCol="0"/>
          <a:lstStyle/>
          <a:p>
            <a:pPr rtl="0"/>
            <a:r>
              <a:rPr lang="hy" sz="2400" b="1" dirty="0"/>
              <a:t>Անկախության կողմերը</a:t>
            </a:r>
            <a:r>
              <a:rPr lang="hy" sz="2400" b="1" dirty="0">
                <a:latin typeface="AcadNusx" pitchFamily="2" charset="0"/>
              </a:rPr>
              <a:t> </a:t>
            </a:r>
          </a:p>
          <a:p>
            <a:pPr rtl="0">
              <a:buFont typeface="Wingdings" pitchFamily="2" charset="2"/>
              <a:buNone/>
            </a:pPr>
            <a:r>
              <a:rPr lang="hy" sz="2400" b="1" dirty="0">
                <a:latin typeface="AcadNusx" pitchFamily="2" charset="0"/>
              </a:rPr>
              <a:t>-</a:t>
            </a:r>
            <a:r>
              <a:rPr lang="hy" sz="2400" b="1" dirty="0"/>
              <a:t>հիերարխիկ / ինստիտուցիոնալ </a:t>
            </a:r>
            <a:endParaRPr lang="en-US" sz="2400" b="1" dirty="0">
              <a:latin typeface="AcadNusx" pitchFamily="2" charset="0"/>
            </a:endParaRPr>
          </a:p>
          <a:p>
            <a:pPr rtl="0">
              <a:buFont typeface="Wingdings" pitchFamily="2" charset="2"/>
              <a:buNone/>
            </a:pPr>
            <a:r>
              <a:rPr lang="hy" sz="2400" b="1" i="1" dirty="0">
                <a:solidFill>
                  <a:schemeClr val="accent2"/>
                </a:solidFill>
              </a:rPr>
              <a:t>Ռեհբոկն </a:t>
            </a:r>
            <a:r>
              <a:rPr lang="hy" sz="2400" b="1" dirty="0">
                <a:solidFill>
                  <a:schemeClr val="accent2"/>
                </a:solidFill>
              </a:rPr>
              <a:t>ընդդեմ</a:t>
            </a:r>
            <a:r>
              <a:rPr lang="hy" sz="2400" b="1" i="1" dirty="0">
                <a:solidFill>
                  <a:schemeClr val="accent2"/>
                </a:solidFill>
              </a:rPr>
              <a:t> Սլովենիայի, </a:t>
            </a:r>
            <a:r>
              <a:rPr lang="hy" sz="2400" b="1" dirty="0">
                <a:solidFill>
                  <a:schemeClr val="accent2"/>
                </a:solidFill>
                <a:latin typeface="AcadNusx" pitchFamily="2" charset="0"/>
              </a:rPr>
              <a:t>2000թ.</a:t>
            </a:r>
          </a:p>
          <a:p>
            <a:pPr rtl="0">
              <a:buFont typeface="Wingdings" pitchFamily="2" charset="2"/>
              <a:buNone/>
            </a:pPr>
            <a:r>
              <a:rPr lang="hy" sz="2400" b="1" i="1" dirty="0">
                <a:solidFill>
                  <a:schemeClr val="accent2"/>
                </a:solidFill>
              </a:rPr>
              <a:t>Բարբու Անղելեսկուն </a:t>
            </a:r>
            <a:r>
              <a:rPr lang="hy" sz="2400" b="1" dirty="0">
                <a:solidFill>
                  <a:schemeClr val="accent2"/>
                </a:solidFill>
              </a:rPr>
              <a:t>ընդդեմ</a:t>
            </a:r>
            <a:r>
              <a:rPr lang="hy" sz="2400" b="1" i="1" dirty="0">
                <a:solidFill>
                  <a:schemeClr val="accent2"/>
                </a:solidFill>
              </a:rPr>
              <a:t> Ռումինիայի, </a:t>
            </a:r>
            <a:r>
              <a:rPr lang="hy" sz="2400" b="1" dirty="0">
                <a:solidFill>
                  <a:schemeClr val="accent2"/>
                </a:solidFill>
                <a:latin typeface="AcadNusx" pitchFamily="2" charset="0"/>
              </a:rPr>
              <a:t>2004թ. </a:t>
            </a:r>
          </a:p>
          <a:p>
            <a:pPr rtl="0">
              <a:buFont typeface="Wingdings" pitchFamily="2" charset="2"/>
              <a:buNone/>
            </a:pPr>
            <a:r>
              <a:rPr lang="hy" sz="2400" b="1" dirty="0">
                <a:latin typeface="AcadNusx" pitchFamily="2" charset="0"/>
              </a:rPr>
              <a:t>-</a:t>
            </a:r>
            <a:r>
              <a:rPr lang="hy" sz="2400" b="1" dirty="0"/>
              <a:t>գործնական</a:t>
            </a:r>
            <a:endParaRPr lang="en-US" sz="2400" b="1" dirty="0">
              <a:latin typeface="AcadNusx" pitchFamily="2" charset="0"/>
            </a:endParaRPr>
          </a:p>
          <a:p>
            <a:pPr rtl="0">
              <a:buFont typeface="Wingdings" pitchFamily="2" charset="2"/>
              <a:buNone/>
            </a:pPr>
            <a:r>
              <a:rPr lang="hy" sz="2400" b="1" i="1" dirty="0">
                <a:solidFill>
                  <a:schemeClr val="accent2"/>
                </a:solidFill>
              </a:rPr>
              <a:t>Ղարիբաշվիլին </a:t>
            </a:r>
            <a:r>
              <a:rPr lang="hy" sz="2400" b="1" dirty="0">
                <a:solidFill>
                  <a:schemeClr val="accent2"/>
                </a:solidFill>
              </a:rPr>
              <a:t>ընդդեմ</a:t>
            </a:r>
            <a:r>
              <a:rPr lang="hy" sz="2400" b="1" i="1" dirty="0">
                <a:solidFill>
                  <a:schemeClr val="accent2"/>
                </a:solidFill>
              </a:rPr>
              <a:t> Վրաստանի, </a:t>
            </a:r>
            <a:r>
              <a:rPr lang="hy" sz="2400" b="1" dirty="0">
                <a:solidFill>
                  <a:schemeClr val="accent2"/>
                </a:solidFill>
                <a:latin typeface="AcadNusx" pitchFamily="2" charset="0"/>
              </a:rPr>
              <a:t>2008թ.</a:t>
            </a:r>
            <a:endParaRPr lang="en-US" sz="2400" b="1" dirty="0">
              <a:solidFill>
                <a:schemeClr val="accent2"/>
              </a:solidFill>
              <a:latin typeface="AcadNusx" pitchFamily="2" charset="0"/>
            </a:endParaRPr>
          </a:p>
          <a:p>
            <a:pPr rtl="0"/>
            <a:r>
              <a:rPr lang="hy" sz="2400" b="1" dirty="0"/>
              <a:t>Անկողմնակալություն</a:t>
            </a:r>
          </a:p>
          <a:p>
            <a:pPr rtl="0">
              <a:buFontTx/>
              <a:buChar char="-"/>
            </a:pPr>
            <a:r>
              <a:rPr lang="hy" sz="2400" b="1" dirty="0"/>
              <a:t>անձնական</a:t>
            </a:r>
          </a:p>
          <a:p>
            <a:pPr rtl="0">
              <a:buFontTx/>
              <a:buChar char="-"/>
            </a:pPr>
            <a:r>
              <a:rPr lang="hy" sz="2400" b="1" dirty="0"/>
              <a:t>ֆուկցիոնալ</a:t>
            </a:r>
          </a:p>
          <a:p>
            <a:pPr rtl="0">
              <a:buFontTx/>
              <a:buNone/>
            </a:pPr>
            <a:r>
              <a:rPr lang="hy" sz="2400" b="1" i="1" dirty="0">
                <a:solidFill>
                  <a:schemeClr val="accent2"/>
                </a:solidFill>
              </a:rPr>
              <a:t>Բարաբանշչիկովն </a:t>
            </a:r>
            <a:r>
              <a:rPr lang="hy" sz="2400" b="1" dirty="0">
                <a:solidFill>
                  <a:schemeClr val="accent2"/>
                </a:solidFill>
              </a:rPr>
              <a:t>ընդդեմ</a:t>
            </a:r>
            <a:r>
              <a:rPr lang="hy" sz="2400" b="1" i="1" dirty="0">
                <a:solidFill>
                  <a:schemeClr val="accent2"/>
                </a:solidFill>
              </a:rPr>
              <a:t> Ռուսաստանի, </a:t>
            </a:r>
            <a:r>
              <a:rPr lang="hy" sz="2400" b="1" dirty="0">
                <a:solidFill>
                  <a:schemeClr val="accent2"/>
                </a:solidFill>
                <a:latin typeface="AcadNusx" pitchFamily="2" charset="0"/>
              </a:rPr>
              <a:t>2009թ.</a:t>
            </a:r>
            <a:endParaRPr lang="en-US" sz="2400" dirty="0">
              <a:latin typeface="AcadNusx"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rtlCol="0"/>
          <a:lstStyle/>
          <a:p>
            <a:pPr algn="ctr" rtl="0"/>
            <a:r>
              <a:rPr lang="hy">
                <a:latin typeface="Arial" charset="0"/>
              </a:rPr>
              <a:t>Մանրակրկիտություն</a:t>
            </a:r>
          </a:p>
        </p:txBody>
      </p:sp>
      <p:sp>
        <p:nvSpPr>
          <p:cNvPr id="21507" name="Rectangle 3"/>
          <p:cNvSpPr>
            <a:spLocks noGrp="1" noChangeArrowheads="1"/>
          </p:cNvSpPr>
          <p:nvPr>
            <p:ph type="body" idx="1"/>
          </p:nvPr>
        </p:nvSpPr>
        <p:spPr/>
        <p:txBody>
          <a:bodyPr rtlCol="0"/>
          <a:lstStyle/>
          <a:p>
            <a:pPr rtl="0">
              <a:lnSpc>
                <a:spcPct val="90000"/>
              </a:lnSpc>
            </a:pPr>
            <a:r>
              <a:rPr lang="hy" dirty="0"/>
              <a:t>«ողջամիտ կերպով անհրաժեշտ» </a:t>
            </a:r>
            <a:r>
              <a:rPr lang="hy" dirty="0">
                <a:latin typeface="AcadNusx" pitchFamily="2" charset="0"/>
              </a:rPr>
              <a:t> </a:t>
            </a:r>
            <a:r>
              <a:rPr lang="hy" dirty="0"/>
              <a:t>«իրական ջանքեր»</a:t>
            </a:r>
          </a:p>
          <a:p>
            <a:pPr rtl="0">
              <a:lnSpc>
                <a:spcPct val="90000"/>
              </a:lnSpc>
            </a:pPr>
            <a:r>
              <a:rPr lang="hy" dirty="0"/>
              <a:t>Տիպային հետաքննչական գործողությունների/փաստերի ցուցակ</a:t>
            </a:r>
            <a:r>
              <a:rPr lang="hy" dirty="0">
                <a:latin typeface="AcadNusx" pitchFamily="2" charset="0"/>
              </a:rPr>
              <a:t>. </a:t>
            </a:r>
            <a:endParaRPr lang="en-US" sz="2400" dirty="0">
              <a:latin typeface="AcadNusx" pitchFamily="2" charset="0"/>
            </a:endParaRPr>
          </a:p>
          <a:p>
            <a:pPr rtl="0">
              <a:lnSpc>
                <a:spcPct val="90000"/>
              </a:lnSpc>
              <a:buFontTx/>
              <a:buChar char="-"/>
            </a:pPr>
            <a:r>
              <a:rPr lang="hy" b="1" dirty="0"/>
              <a:t>Կասկածվող զոհերի մանրամասն և սպառիչ հայտարարություններ</a:t>
            </a:r>
            <a:r>
              <a:rPr lang="hy" dirty="0"/>
              <a:t> </a:t>
            </a:r>
          </a:p>
          <a:p>
            <a:pPr rtl="0">
              <a:lnSpc>
                <a:spcPct val="90000"/>
              </a:lnSpc>
              <a:buFontTx/>
              <a:buNone/>
            </a:pPr>
            <a:r>
              <a:rPr lang="hy" sz="2400" b="1" i="1" dirty="0">
                <a:solidFill>
                  <a:schemeClr val="accent2"/>
                </a:solidFill>
              </a:rPr>
              <a:t>Կոբզարուն ընդդեմ Ռումինիայի, </a:t>
            </a:r>
            <a:r>
              <a:rPr lang="hy" sz="2400" b="1" dirty="0">
                <a:solidFill>
                  <a:schemeClr val="accent2"/>
                </a:solidFill>
                <a:latin typeface="AcadNusx" pitchFamily="2" charset="0"/>
              </a:rPr>
              <a:t>2007թ. </a:t>
            </a:r>
            <a:endParaRPr lang="en-US" sz="2400" b="1" dirty="0">
              <a:solidFill>
                <a:schemeClr val="accent2"/>
              </a:solidFill>
              <a:latin typeface="AcadNusx" pitchFamily="2" charset="0"/>
            </a:endParaRPr>
          </a:p>
          <a:p>
            <a:pPr rtl="0">
              <a:lnSpc>
                <a:spcPct val="90000"/>
              </a:lnSpc>
              <a:buFontTx/>
              <a:buNone/>
            </a:pPr>
            <a:r>
              <a:rPr lang="hy" sz="2400" b="1" dirty="0"/>
              <a:t>- Պատշաճ հարցաքննություն </a:t>
            </a:r>
            <a:r>
              <a:rPr lang="hy" sz="2400" b="1" dirty="0">
                <a:latin typeface="AcadNusx" pitchFamily="2" charset="0"/>
              </a:rPr>
              <a:t>/</a:t>
            </a:r>
            <a:r>
              <a:rPr lang="hy" sz="2400" b="1" dirty="0"/>
              <a:t> պատասխանատուների հայտնաբերում</a:t>
            </a:r>
            <a:endParaRPr lang="en-US" sz="2400" b="1" dirty="0">
              <a:latin typeface="AcadNusx" pitchFamily="2" charset="0"/>
            </a:endParaRPr>
          </a:p>
          <a:p>
            <a:pPr rtl="0">
              <a:lnSpc>
                <a:spcPct val="90000"/>
              </a:lnSpc>
              <a:buFontTx/>
              <a:buNone/>
            </a:pPr>
            <a:r>
              <a:rPr lang="hy" sz="2400" b="1" i="1" dirty="0">
                <a:solidFill>
                  <a:schemeClr val="accent2"/>
                </a:solidFill>
              </a:rPr>
              <a:t>Լաբիտան</a:t>
            </a:r>
            <a:r>
              <a:rPr lang="hy" sz="2400" b="1" dirty="0">
                <a:solidFill>
                  <a:schemeClr val="accent2"/>
                </a:solidFill>
              </a:rPr>
              <a:t> ընդդեմ </a:t>
            </a:r>
            <a:r>
              <a:rPr lang="hy" sz="2400" b="1" i="1" dirty="0">
                <a:solidFill>
                  <a:schemeClr val="accent2"/>
                </a:solidFill>
              </a:rPr>
              <a:t>Իտալիայի, </a:t>
            </a:r>
            <a:r>
              <a:rPr lang="hy" sz="2400" b="1" dirty="0">
                <a:solidFill>
                  <a:schemeClr val="accent2"/>
                </a:solidFill>
                <a:latin typeface="AcadNusx" pitchFamily="2" charset="0"/>
              </a:rPr>
              <a:t>2000թ.</a:t>
            </a:r>
            <a:endParaRPr lang="en-US" sz="2400" dirty="0">
              <a:latin typeface="AcadNusx"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rtlCol="0"/>
          <a:lstStyle/>
          <a:p>
            <a:pPr algn="ctr" rtl="0"/>
            <a:r>
              <a:rPr lang="hy">
                <a:latin typeface="Arial" charset="0"/>
              </a:rPr>
              <a:t>Մանրակրկիտություն</a:t>
            </a:r>
          </a:p>
        </p:txBody>
      </p:sp>
      <p:sp>
        <p:nvSpPr>
          <p:cNvPr id="22531" name="Rectangle 3"/>
          <p:cNvSpPr>
            <a:spLocks noGrp="1" noChangeArrowheads="1"/>
          </p:cNvSpPr>
          <p:nvPr>
            <p:ph type="body" idx="1"/>
          </p:nvPr>
        </p:nvSpPr>
        <p:spPr/>
        <p:txBody>
          <a:bodyPr rtlCol="0"/>
          <a:lstStyle/>
          <a:p>
            <a:pPr algn="just" rtl="0"/>
            <a:r>
              <a:rPr lang="hy" sz="2000" b="1" dirty="0"/>
              <a:t>կասկածվող զոհերի կոնֆիդենցիալ և ստույգ բժշկական (նախընտրելի է՝ դատաբժշկական) ֆիզիկական և հոգեբանական քննություն</a:t>
            </a:r>
            <a:r>
              <a:rPr lang="hy" sz="2000" dirty="0"/>
              <a:t> </a:t>
            </a:r>
            <a:endParaRPr lang="en-US" sz="2000" b="1" dirty="0">
              <a:latin typeface="AcadNusx" pitchFamily="2" charset="0"/>
            </a:endParaRPr>
          </a:p>
          <a:p>
            <a:pPr rtl="0"/>
            <a:r>
              <a:rPr lang="hy" sz="2000" b="1" dirty="0"/>
              <a:t>այլ բժշկական ապացույցներ, ներառյալ փաստաթղթեր կալանքի վայրից և առողջապահական ծառայություններից</a:t>
            </a:r>
            <a:r>
              <a:rPr lang="hy" sz="2000" dirty="0"/>
              <a:t> </a:t>
            </a:r>
            <a:endParaRPr lang="en-US" sz="2000" b="1" dirty="0">
              <a:latin typeface="AcadNusx" pitchFamily="2" charset="0"/>
            </a:endParaRPr>
          </a:p>
          <a:p>
            <a:pPr rtl="0">
              <a:buFont typeface="Wingdings" pitchFamily="2" charset="2"/>
              <a:buNone/>
            </a:pPr>
            <a:r>
              <a:rPr lang="hy" sz="2000" b="1" i="1" dirty="0">
                <a:solidFill>
                  <a:schemeClr val="accent2"/>
                </a:solidFill>
              </a:rPr>
              <a:t>Մամմադովն ընդդեմ Ադրբեջանի, </a:t>
            </a:r>
            <a:r>
              <a:rPr lang="hy" sz="2000" b="1" dirty="0">
                <a:solidFill>
                  <a:schemeClr val="accent2"/>
                </a:solidFill>
                <a:latin typeface="AcadNusx" pitchFamily="2" charset="0"/>
              </a:rPr>
              <a:t>2007թ.</a:t>
            </a:r>
            <a:endParaRPr lang="en-US" sz="2000" b="1" dirty="0">
              <a:solidFill>
                <a:schemeClr val="accent2"/>
              </a:solidFill>
              <a:latin typeface="AcadNusx" pitchFamily="2" charset="0"/>
            </a:endParaRPr>
          </a:p>
          <a:p>
            <a:pPr algn="just" rtl="0">
              <a:buFont typeface="Wingdings" pitchFamily="2" charset="2"/>
              <a:buNone/>
            </a:pPr>
            <a:r>
              <a:rPr lang="hy" sz="2000" b="1" i="1" dirty="0">
                <a:solidFill>
                  <a:schemeClr val="accent2"/>
                </a:solidFill>
              </a:rPr>
              <a:t>Ռոսկան ընդդեմ Մոլդովայի, </a:t>
            </a:r>
            <a:r>
              <a:rPr lang="hy" sz="2000" b="1" dirty="0">
                <a:solidFill>
                  <a:schemeClr val="accent2"/>
                </a:solidFill>
                <a:latin typeface="AcadNusx" pitchFamily="2" charset="0"/>
              </a:rPr>
              <a:t>2009թ.</a:t>
            </a:r>
            <a:endParaRPr lang="en-US" sz="2000" dirty="0">
              <a:solidFill>
                <a:schemeClr val="accent2"/>
              </a:solidFill>
              <a:latin typeface="AcadNusx" pitchFamily="2" charset="0"/>
            </a:endParaRPr>
          </a:p>
          <a:p>
            <a:pPr rtl="0">
              <a:buFont typeface="Wingdings" pitchFamily="2" charset="2"/>
              <a:buNone/>
            </a:pPr>
            <a:r>
              <a:rPr lang="hy" sz="2000" b="1" i="1" dirty="0">
                <a:solidFill>
                  <a:schemeClr val="accent2"/>
                </a:solidFill>
              </a:rPr>
              <a:t>Բարաբանշչիկովն </a:t>
            </a:r>
            <a:r>
              <a:rPr lang="hy" sz="2000" b="1" dirty="0">
                <a:solidFill>
                  <a:schemeClr val="accent2"/>
                </a:solidFill>
              </a:rPr>
              <a:t>ընդդեմ</a:t>
            </a:r>
            <a:r>
              <a:rPr lang="hy" sz="2000" b="1" i="1" dirty="0">
                <a:solidFill>
                  <a:schemeClr val="accent2"/>
                </a:solidFill>
              </a:rPr>
              <a:t> Ռուսաստանի, </a:t>
            </a:r>
            <a:endParaRPr lang="en-US" sz="2000" b="1" dirty="0">
              <a:solidFill>
                <a:schemeClr val="accent2"/>
              </a:solidFill>
              <a:latin typeface="AcadNusx" pitchFamily="2" charset="0"/>
            </a:endParaRPr>
          </a:p>
          <a:p>
            <a:pPr rtl="0">
              <a:buFont typeface="Wingdings" pitchFamily="2" charset="2"/>
              <a:buNone/>
            </a:pPr>
            <a:r>
              <a:rPr lang="hy" sz="2000" b="1" dirty="0">
                <a:solidFill>
                  <a:schemeClr val="accent2"/>
                </a:solidFill>
              </a:rPr>
              <a:t>CPT-ի հանրային հայտարարություն, </a:t>
            </a:r>
            <a:r>
              <a:rPr lang="hy" sz="2000" b="1" dirty="0">
                <a:solidFill>
                  <a:schemeClr val="accent2"/>
                </a:solidFill>
                <a:latin typeface="AcadNusx" pitchFamily="2" charset="0"/>
              </a:rPr>
              <a:t>2007թ. </a:t>
            </a:r>
            <a:r>
              <a:rPr lang="hy" sz="2000" b="1" dirty="0">
                <a:solidFill>
                  <a:schemeClr val="accent2"/>
                </a:solidFill>
              </a:rPr>
              <a:t>(Ռուսաստան/Չեչնիա)</a:t>
            </a:r>
          </a:p>
          <a:p>
            <a:pPr rtl="0"/>
            <a:r>
              <a:rPr lang="hy" sz="2000" b="1" dirty="0"/>
              <a:t>Ստանբուլի արձանագրություն (ֆիզիկական + հոգեբանական)</a:t>
            </a:r>
            <a:r>
              <a:rPr lang="hy" sz="2000" b="1" dirty="0">
                <a:solidFill>
                  <a:schemeClr val="accent2"/>
                </a:solidFill>
              </a:rPr>
              <a:t> </a:t>
            </a:r>
            <a:endParaRPr lang="en-US" sz="2000" b="1" dirty="0">
              <a:solidFill>
                <a:schemeClr val="accent2"/>
              </a:solidFill>
              <a:latin typeface="AcadNusx" pitchFamily="2" charset="0"/>
            </a:endParaRPr>
          </a:p>
          <a:p>
            <a:pPr rtl="0">
              <a:buFont typeface="Wingdings" pitchFamily="2" charset="2"/>
              <a:buNone/>
            </a:pPr>
            <a:endParaRPr lang="en-US" sz="2400" i="1" dirty="0">
              <a:solidFill>
                <a:schemeClr val="accent2"/>
              </a:solidFill>
              <a:latin typeface="AcadNusx"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rtlCol="0"/>
          <a:lstStyle/>
          <a:p>
            <a:pPr algn="ctr" rtl="0"/>
            <a:r>
              <a:rPr lang="hy">
                <a:latin typeface="Arial" charset="0"/>
              </a:rPr>
              <a:t>Մանրակրկիտություն</a:t>
            </a:r>
          </a:p>
        </p:txBody>
      </p:sp>
      <p:sp>
        <p:nvSpPr>
          <p:cNvPr id="23555" name="Rectangle 3"/>
          <p:cNvSpPr>
            <a:spLocks noGrp="1" noChangeArrowheads="1"/>
          </p:cNvSpPr>
          <p:nvPr>
            <p:ph type="body" idx="1"/>
          </p:nvPr>
        </p:nvSpPr>
        <p:spPr/>
        <p:txBody>
          <a:bodyPr rtlCol="0"/>
          <a:lstStyle/>
          <a:p>
            <a:pPr algn="just" rtl="0"/>
            <a:r>
              <a:rPr lang="hy" sz="2000" b="1" i="1" dirty="0"/>
              <a:t>վկաներից պատշաճ հայտարարություններ, հնարավոր է նաև հայտարարություններ այլ կալանավորներից, կալանավայրի աշխատակիցներից, հանրության ներկայացուցիչներից, իրավապաշտպան մարմիններից և այլ պաշտոնյաներից</a:t>
            </a:r>
            <a:r>
              <a:rPr lang="hy" sz="2000" dirty="0"/>
              <a:t> </a:t>
            </a:r>
          </a:p>
          <a:p>
            <a:pPr rtl="0">
              <a:buFont typeface="Wingdings" pitchFamily="2" charset="2"/>
              <a:buNone/>
            </a:pPr>
            <a:r>
              <a:rPr lang="hy" sz="2000" b="1" i="1" dirty="0">
                <a:solidFill>
                  <a:schemeClr val="accent2"/>
                </a:solidFill>
              </a:rPr>
              <a:t>Միխեևն </a:t>
            </a:r>
            <a:r>
              <a:rPr lang="hy" sz="2000" b="1" dirty="0">
                <a:solidFill>
                  <a:schemeClr val="accent2"/>
                </a:solidFill>
              </a:rPr>
              <a:t>ընդդեմ</a:t>
            </a:r>
            <a:r>
              <a:rPr lang="hy" sz="2000" b="1" i="1" dirty="0">
                <a:solidFill>
                  <a:schemeClr val="accent2"/>
                </a:solidFill>
              </a:rPr>
              <a:t> Ռուսաստանի, </a:t>
            </a:r>
            <a:r>
              <a:rPr lang="hy" sz="2000" b="1" dirty="0">
                <a:solidFill>
                  <a:schemeClr val="accent2"/>
                </a:solidFill>
                <a:latin typeface="AcadNusx" pitchFamily="2" charset="0"/>
              </a:rPr>
              <a:t>2006թ. </a:t>
            </a:r>
            <a:endParaRPr lang="en-US" sz="2000" b="1" dirty="0">
              <a:solidFill>
                <a:schemeClr val="accent2"/>
              </a:solidFill>
              <a:latin typeface="AcadNusx" pitchFamily="2" charset="0"/>
            </a:endParaRPr>
          </a:p>
          <a:p>
            <a:pPr algn="just" rtl="0"/>
            <a:r>
              <a:rPr lang="hy" sz="2000" b="1" dirty="0"/>
              <a:t>նյութական ապացույց ձեռք բերելու համար տեղանքի զննում, ներառյալ վատ վերաբերմունքի դրսևորման ժամանակ օգտագործված պարագաները, մատնահետքերը, մարմնից արտազատված հեղուկները և հյուսվածքները </a:t>
            </a:r>
            <a:endParaRPr lang="en-US" sz="2000" b="1" dirty="0"/>
          </a:p>
          <a:p>
            <a:pPr algn="just" rtl="0"/>
            <a:r>
              <a:rPr lang="hy" sz="2000" b="1" dirty="0"/>
              <a:t>համապատասխան դեպքերի վերարտադրություն</a:t>
            </a:r>
            <a:r>
              <a:rPr lang="hy" sz="2000" dirty="0"/>
              <a:t> </a:t>
            </a:r>
          </a:p>
          <a:p>
            <a:pPr algn="just" rtl="0">
              <a:buFont typeface="Wingdings" pitchFamily="2" charset="2"/>
              <a:buNone/>
            </a:pPr>
            <a:r>
              <a:rPr lang="hy" sz="2000" b="1" i="1" dirty="0">
                <a:solidFill>
                  <a:schemeClr val="accent2"/>
                </a:solidFill>
              </a:rPr>
              <a:t>Միխեևն </a:t>
            </a:r>
            <a:r>
              <a:rPr lang="hy" sz="2000" b="1" dirty="0">
                <a:solidFill>
                  <a:schemeClr val="accent2"/>
                </a:solidFill>
              </a:rPr>
              <a:t>ընդդեմ</a:t>
            </a:r>
            <a:r>
              <a:rPr lang="hy" sz="2000" b="1" i="1" dirty="0">
                <a:solidFill>
                  <a:schemeClr val="accent2"/>
                </a:solidFill>
              </a:rPr>
              <a:t> Ռուսաստանի, </a:t>
            </a:r>
            <a:r>
              <a:rPr lang="hy" sz="2000" b="1" dirty="0">
                <a:solidFill>
                  <a:schemeClr val="accent2"/>
                </a:solidFill>
                <a:latin typeface="AcadNusx" pitchFamily="2" charset="0"/>
              </a:rPr>
              <a:t>2006թ.</a:t>
            </a:r>
            <a:endParaRPr lang="en-US" sz="2000" b="1" dirty="0">
              <a:solidFill>
                <a:schemeClr val="accent2"/>
              </a:solidFill>
              <a:latin typeface="AcadNusx" pitchFamily="2" charset="0"/>
            </a:endParaRPr>
          </a:p>
          <a:p>
            <a:pPr algn="just" rtl="0">
              <a:buFont typeface="Wingdings" pitchFamily="2" charset="2"/>
              <a:buNone/>
            </a:pPr>
            <a:r>
              <a:rPr lang="hy" sz="2000" b="1" i="1" dirty="0">
                <a:solidFill>
                  <a:schemeClr val="accent2"/>
                </a:solidFill>
              </a:rPr>
              <a:t>Կոզինետսն </a:t>
            </a:r>
            <a:r>
              <a:rPr lang="hy" sz="2000" b="1" dirty="0">
                <a:solidFill>
                  <a:schemeClr val="accent2"/>
                </a:solidFill>
              </a:rPr>
              <a:t>ընդդեմ</a:t>
            </a:r>
            <a:r>
              <a:rPr lang="hy" sz="2000" b="1" i="1" dirty="0">
                <a:solidFill>
                  <a:schemeClr val="accent2"/>
                </a:solidFill>
              </a:rPr>
              <a:t> Ուկրաինայի,</a:t>
            </a:r>
            <a:r>
              <a:rPr lang="hy" sz="2000" b="1" dirty="0">
                <a:solidFill>
                  <a:schemeClr val="accent2"/>
                </a:solidFill>
              </a:rPr>
              <a:t> </a:t>
            </a:r>
            <a:r>
              <a:rPr lang="hy" sz="2000" b="1" dirty="0">
                <a:solidFill>
                  <a:schemeClr val="accent2"/>
                </a:solidFill>
                <a:latin typeface="AcadNusx" pitchFamily="2" charset="0"/>
              </a:rPr>
              <a:t>2007թ</a:t>
            </a:r>
            <a:r>
              <a:rPr lang="en" sz="2000" b="1" dirty="0">
                <a:solidFill>
                  <a:schemeClr val="accent2"/>
                </a:solidFill>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rtlCol="0"/>
          <a:lstStyle/>
          <a:p>
            <a:pPr algn="ctr" rtl="0"/>
            <a:r>
              <a:rPr lang="hy">
                <a:latin typeface="Arial" charset="0"/>
              </a:rPr>
              <a:t>Մանրակրկիտություն</a:t>
            </a:r>
          </a:p>
        </p:txBody>
      </p:sp>
      <p:sp>
        <p:nvSpPr>
          <p:cNvPr id="24579" name="Rectangle 3"/>
          <p:cNvSpPr>
            <a:spLocks noGrp="1" noChangeArrowheads="1"/>
          </p:cNvSpPr>
          <p:nvPr>
            <p:ph type="body" idx="1"/>
          </p:nvPr>
        </p:nvSpPr>
        <p:spPr/>
        <p:txBody>
          <a:bodyPr rtlCol="0"/>
          <a:lstStyle/>
          <a:p>
            <a:pPr rtl="0"/>
            <a:r>
              <a:rPr lang="hy" sz="2400" dirty="0"/>
              <a:t>կալանավորման փաստաթղթերի, որոշումների, գործի ֆայլերի և այլ փաստաթղթերի ուսումնասիրություն, որոնք վերաբերում են համապատասխան դեպքին </a:t>
            </a:r>
          </a:p>
          <a:p>
            <a:pPr rtl="0"/>
            <a:r>
              <a:rPr lang="hy" sz="2400" dirty="0"/>
              <a:t>Ընթացակարգային ձախողումները, որոնք նպաստում են համապատասխան իրավական վարույթների խափանմանը, վերաբերում են բոլոր ողջամիտ քայլերը չձեռնարկելու դեպքերին</a:t>
            </a:r>
            <a:endParaRPr lang="en-US" sz="2400" dirty="0">
              <a:latin typeface="AcadNusx" pitchFamily="2" charset="0"/>
            </a:endParaRPr>
          </a:p>
          <a:p>
            <a:pPr rtl="0">
              <a:buFont typeface="Wingdings" pitchFamily="2" charset="2"/>
              <a:buNone/>
            </a:pPr>
            <a:r>
              <a:rPr lang="hy" sz="2000" b="1" i="1" dirty="0">
                <a:solidFill>
                  <a:schemeClr val="accent2"/>
                </a:solidFill>
              </a:rPr>
              <a:t>Մասլովան և Նալբանդովան ընդդեմ Ռուսաստանի, </a:t>
            </a:r>
            <a:r>
              <a:rPr lang="hy" sz="2000" b="1" dirty="0">
                <a:solidFill>
                  <a:schemeClr val="accent2"/>
                </a:solidFill>
                <a:latin typeface="AcadNusx" pitchFamily="2" charset="0"/>
              </a:rPr>
              <a:t>2008թ.</a:t>
            </a:r>
          </a:p>
          <a:p>
            <a:pPr rtl="0">
              <a:buFont typeface="Wingdings" pitchFamily="2" charset="2"/>
              <a:buNone/>
            </a:pPr>
            <a:endParaRPr lang="en-US" sz="2400" dirty="0">
              <a:solidFill>
                <a:schemeClr val="accent2"/>
              </a:solidFill>
              <a:latin typeface="AcadNusx" pitchFamily="2" charset="0"/>
            </a:endParaRPr>
          </a:p>
          <a:p>
            <a:pPr rtl="0"/>
            <a:endParaRPr lang="en-US" dirty="0">
              <a:latin typeface="AcadNusx"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rtlCol="0"/>
          <a:lstStyle/>
          <a:p>
            <a:pPr algn="ctr" rtl="0"/>
            <a:r>
              <a:rPr lang="hy">
                <a:latin typeface="Arial" charset="0"/>
              </a:rPr>
              <a:t>Մանրակրկիտություն</a:t>
            </a:r>
          </a:p>
        </p:txBody>
      </p:sp>
      <p:sp>
        <p:nvSpPr>
          <p:cNvPr id="25603" name="Rectangle 3"/>
          <p:cNvSpPr>
            <a:spLocks noGrp="1" noChangeArrowheads="1"/>
          </p:cNvSpPr>
          <p:nvPr>
            <p:ph type="body" idx="1"/>
          </p:nvPr>
        </p:nvSpPr>
        <p:spPr/>
        <p:txBody>
          <a:bodyPr rtlCol="0"/>
          <a:lstStyle/>
          <a:p>
            <a:pPr algn="just" rtl="0"/>
            <a:r>
              <a:rPr lang="hy" sz="2400" dirty="0"/>
              <a:t>Վատ վերաբերմունքի դեպքերին վերաբերող տեղեկությունները և փաստերը պետք է վերլուծվեն խորը, համապարփակ և օբյեկտիվ եղանակով </a:t>
            </a:r>
            <a:endParaRPr lang="en-US" sz="2400" dirty="0">
              <a:latin typeface="AcadNusx" pitchFamily="2" charset="0"/>
            </a:endParaRPr>
          </a:p>
          <a:p>
            <a:pPr rtl="0">
              <a:buFont typeface="Wingdings" pitchFamily="2" charset="2"/>
              <a:buNone/>
            </a:pPr>
            <a:r>
              <a:rPr lang="hy" sz="2000" b="1" i="1" dirty="0">
                <a:solidFill>
                  <a:schemeClr val="accent2"/>
                </a:solidFill>
              </a:rPr>
              <a:t>Մուրադովան ընդդեմ Ադրբեջանի</a:t>
            </a:r>
            <a:r>
              <a:rPr lang="hy" sz="2000" dirty="0">
                <a:solidFill>
                  <a:schemeClr val="accent2"/>
                </a:solidFill>
              </a:rPr>
              <a:t>, </a:t>
            </a:r>
            <a:r>
              <a:rPr lang="hy" sz="2000" b="1" dirty="0">
                <a:solidFill>
                  <a:schemeClr val="accent2"/>
                </a:solidFill>
                <a:latin typeface="AcadNusx" pitchFamily="2" charset="0"/>
              </a:rPr>
              <a:t>2009թ.</a:t>
            </a:r>
            <a:r>
              <a:rPr lang="hy" sz="2000" b="1" dirty="0">
                <a:solidFill>
                  <a:schemeClr val="accent2"/>
                </a:solidFill>
              </a:rPr>
              <a:t> </a:t>
            </a:r>
          </a:p>
          <a:p>
            <a:pPr rtl="0"/>
            <a:r>
              <a:rPr lang="hy" sz="2400" dirty="0"/>
              <a:t>Հետաքննությունները պետք է լինեն համապարփակ իրենց շրջանակով և պետք է վերաբերվեն վատ վերաբերմունքի դեպքերի բոլոր էպիզոդներին և տարրերին</a:t>
            </a:r>
            <a:endParaRPr lang="en-US" sz="2400" dirty="0">
              <a:latin typeface="AcadNusx" pitchFamily="2" charset="0"/>
            </a:endParaRPr>
          </a:p>
          <a:p>
            <a:pPr rtl="0">
              <a:buFont typeface="Wingdings" pitchFamily="2" charset="2"/>
              <a:buNone/>
            </a:pPr>
            <a:r>
              <a:rPr lang="hy" sz="2000" b="1" dirty="0">
                <a:solidFill>
                  <a:schemeClr val="accent2"/>
                </a:solidFill>
              </a:rPr>
              <a:t>Այդինն </a:t>
            </a:r>
            <a:r>
              <a:rPr lang="hy" sz="2000" b="1" i="1" dirty="0">
                <a:solidFill>
                  <a:schemeClr val="accent2"/>
                </a:solidFill>
              </a:rPr>
              <a:t>ընդդեմ Թուրքիայի</a:t>
            </a:r>
            <a:r>
              <a:rPr lang="hy" sz="2000" b="1" dirty="0">
                <a:solidFill>
                  <a:schemeClr val="accent2"/>
                </a:solidFill>
              </a:rPr>
              <a:t>, 1997թ.</a:t>
            </a:r>
            <a:r>
              <a:rPr lang="hy" sz="2000" b="1" dirty="0">
                <a:solidFill>
                  <a:schemeClr val="accent2"/>
                </a:solidFill>
                <a:latin typeface="AcadNusx" pitchFamily="2" charset="0"/>
              </a:rPr>
              <a:t> </a:t>
            </a:r>
          </a:p>
          <a:p>
            <a:pPr rtl="0">
              <a:buFont typeface="Wingdings" pitchFamily="2" charset="2"/>
              <a:buNone/>
            </a:pPr>
            <a:r>
              <a:rPr lang="hy" sz="2000" b="1" i="1" dirty="0">
                <a:solidFill>
                  <a:schemeClr val="accent2"/>
                </a:solidFill>
              </a:rPr>
              <a:t>Ռեհբոկն ընդդեմ Սլովենիայի, </a:t>
            </a:r>
            <a:r>
              <a:rPr lang="hy" sz="2000" b="1" dirty="0">
                <a:solidFill>
                  <a:schemeClr val="accent2"/>
                </a:solidFill>
                <a:latin typeface="AcadNusx" pitchFamily="2" charset="0"/>
              </a:rPr>
              <a:t>2000թ.</a:t>
            </a:r>
            <a:endParaRPr lang="en-US" sz="2400" dirty="0">
              <a:latin typeface="AcadNusx"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rtlCol="0"/>
          <a:lstStyle/>
          <a:p>
            <a:pPr algn="ctr" rtl="0"/>
            <a:r>
              <a:rPr lang="hy">
                <a:latin typeface="Arial" charset="0"/>
              </a:rPr>
              <a:t>Ճշտապահություն</a:t>
            </a:r>
          </a:p>
        </p:txBody>
      </p:sp>
      <p:sp>
        <p:nvSpPr>
          <p:cNvPr id="26627" name="Rectangle 3"/>
          <p:cNvSpPr>
            <a:spLocks noGrp="1" noChangeArrowheads="1"/>
          </p:cNvSpPr>
          <p:nvPr>
            <p:ph type="body" idx="1"/>
          </p:nvPr>
        </p:nvSpPr>
        <p:spPr/>
        <p:txBody>
          <a:bodyPr rtlCol="0"/>
          <a:lstStyle/>
          <a:p>
            <a:pPr rtl="0"/>
            <a:r>
              <a:rPr lang="hy" sz="2400" b="1" dirty="0"/>
              <a:t>Ճշտապահություն ընթացակարգերի ամբողջ ընթացքում</a:t>
            </a:r>
          </a:p>
          <a:p>
            <a:pPr rtl="0">
              <a:buFont typeface="Wingdings" pitchFamily="2" charset="2"/>
              <a:buNone/>
            </a:pPr>
            <a:r>
              <a:rPr lang="hy" sz="2000" b="1" i="1" dirty="0">
                <a:solidFill>
                  <a:schemeClr val="accent2"/>
                </a:solidFill>
              </a:rPr>
              <a:t>Լաբիտան</a:t>
            </a:r>
            <a:r>
              <a:rPr lang="hy" sz="2000" b="1" dirty="0">
                <a:solidFill>
                  <a:schemeClr val="accent2"/>
                </a:solidFill>
              </a:rPr>
              <a:t> ընդդեմ </a:t>
            </a:r>
            <a:r>
              <a:rPr lang="hy" sz="2000" b="1" i="1" dirty="0">
                <a:solidFill>
                  <a:schemeClr val="accent2"/>
                </a:solidFill>
              </a:rPr>
              <a:t>Իտալիայի, </a:t>
            </a:r>
            <a:r>
              <a:rPr lang="hy" sz="2000" b="1" dirty="0">
                <a:solidFill>
                  <a:schemeClr val="accent2"/>
                </a:solidFill>
                <a:latin typeface="AcadNusx" pitchFamily="2" charset="0"/>
              </a:rPr>
              <a:t>2000թ. </a:t>
            </a:r>
          </a:p>
          <a:p>
            <a:pPr rtl="0"/>
            <a:r>
              <a:rPr lang="hy" sz="2400" b="1" dirty="0"/>
              <a:t>Ճշտապահություն կոնկրետ հետաքննչական գործողությունների առումով   </a:t>
            </a:r>
            <a:endParaRPr lang="en-US" sz="2400" b="1" dirty="0">
              <a:latin typeface="AcadNusx" pitchFamily="2" charset="0"/>
            </a:endParaRPr>
          </a:p>
          <a:p>
            <a:pPr rtl="0">
              <a:buFont typeface="Wingdings" pitchFamily="2" charset="2"/>
              <a:buNone/>
            </a:pPr>
            <a:r>
              <a:rPr lang="hy" sz="2400" b="1" dirty="0">
                <a:latin typeface="AcadNusx" pitchFamily="2" charset="0"/>
              </a:rPr>
              <a:t>   «</a:t>
            </a:r>
            <a:r>
              <a:rPr lang="hy" sz="2400" b="1" dirty="0"/>
              <a:t>օրինակելի ջանասիրություն և ճշտապահություն</a:t>
            </a:r>
            <a:r>
              <a:rPr lang="hy" sz="2400" b="1" dirty="0">
                <a:latin typeface="AcadNusx" pitchFamily="2" charset="0"/>
              </a:rPr>
              <a:t>»</a:t>
            </a:r>
            <a:endParaRPr lang="en-US" sz="2400" b="1" dirty="0">
              <a:latin typeface="AcadNusx" pitchFamily="2" charset="0"/>
            </a:endParaRPr>
          </a:p>
          <a:p>
            <a:pPr rtl="0">
              <a:buFont typeface="Wingdings" pitchFamily="2" charset="2"/>
              <a:buNone/>
            </a:pPr>
            <a:r>
              <a:rPr lang="hy" sz="2000" b="1" i="1" dirty="0">
                <a:solidFill>
                  <a:schemeClr val="accent2"/>
                </a:solidFill>
              </a:rPr>
              <a:t>Մենեշևան ընդդեմ Ռուսաստանի, </a:t>
            </a:r>
            <a:r>
              <a:rPr lang="hy" sz="2000" b="1" dirty="0">
                <a:solidFill>
                  <a:schemeClr val="accent2"/>
                </a:solidFill>
                <a:latin typeface="AcadNusx" pitchFamily="2" charset="0"/>
              </a:rPr>
              <a:t>2006թ.</a:t>
            </a:r>
            <a:endParaRPr lang="en-US" sz="2000" b="1" dirty="0">
              <a:solidFill>
                <a:schemeClr val="accent2"/>
              </a:solidFill>
              <a:latin typeface="AcadNusx" pitchFamily="2" charset="0"/>
            </a:endParaRPr>
          </a:p>
          <a:p>
            <a:pPr rtl="0">
              <a:buFont typeface="Wingdings" pitchFamily="2" charset="2"/>
              <a:buNone/>
            </a:pPr>
            <a:r>
              <a:rPr lang="hy" sz="2000" b="1" dirty="0">
                <a:solidFill>
                  <a:schemeClr val="accent2"/>
                </a:solidFill>
                <a:latin typeface="Garamond" pitchFamily="18" charset="0"/>
              </a:rPr>
              <a:t>CPT</a:t>
            </a:r>
            <a:r>
              <a:rPr lang="hy" sz="2000" b="1" dirty="0">
                <a:solidFill>
                  <a:schemeClr val="accent2"/>
                </a:solidFill>
              </a:rPr>
              <a:t> զեկույց </a:t>
            </a:r>
            <a:r>
              <a:rPr lang="hy" sz="2000" b="1" dirty="0">
                <a:solidFill>
                  <a:schemeClr val="accent2"/>
                </a:solidFill>
                <a:latin typeface="AcadNusx" pitchFamily="2" charset="0"/>
              </a:rPr>
              <a:t>2009 </a:t>
            </a:r>
            <a:r>
              <a:rPr lang="hy" sz="2000" b="1" dirty="0">
                <a:solidFill>
                  <a:schemeClr val="accent2"/>
                </a:solidFill>
              </a:rPr>
              <a:t>թվականին Մոլդովա կատարած այցելության մասին</a:t>
            </a:r>
            <a:r>
              <a:rPr lang="hy" sz="2000" b="1" dirty="0">
                <a:solidFill>
                  <a:schemeClr val="accent2"/>
                </a:solidFill>
                <a:latin typeface="AcadNusx" pitchFamily="2" charset="0"/>
              </a:rPr>
              <a:t>  </a:t>
            </a:r>
          </a:p>
          <a:p>
            <a:pPr rtl="0">
              <a:buFont typeface="Wingdings" pitchFamily="2" charset="2"/>
              <a:buNone/>
            </a:pPr>
            <a:r>
              <a:rPr lang="hy" sz="2000" b="1" i="1" dirty="0">
                <a:solidFill>
                  <a:schemeClr val="accent2"/>
                </a:solidFill>
              </a:rPr>
              <a:t>Բաթին և այլոք </a:t>
            </a:r>
            <a:r>
              <a:rPr lang="hy" sz="2000" b="1" dirty="0">
                <a:solidFill>
                  <a:schemeClr val="accent2"/>
                </a:solidFill>
              </a:rPr>
              <a:t>ընդդեմ</a:t>
            </a:r>
            <a:r>
              <a:rPr lang="hy" sz="2000" b="1" i="1" dirty="0">
                <a:solidFill>
                  <a:schemeClr val="accent2"/>
                </a:solidFill>
              </a:rPr>
              <a:t> Թուրքիայի, </a:t>
            </a:r>
            <a:r>
              <a:rPr lang="hy" sz="2000" b="1" dirty="0">
                <a:solidFill>
                  <a:schemeClr val="accent2"/>
                </a:solidFill>
                <a:latin typeface="AcadNusx" pitchFamily="2" charset="0"/>
              </a:rPr>
              <a:t>2004թ</a:t>
            </a:r>
            <a:r>
              <a:rPr lang="hy" sz="2400" b="1" dirty="0">
                <a:solidFill>
                  <a:schemeClr val="accent2"/>
                </a:solidFill>
                <a:latin typeface="AcadNusx" pitchFamily="2" charset="0"/>
              </a:rPr>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rtlCol="0"/>
          <a:lstStyle/>
          <a:p>
            <a:pPr algn="ctr" rtl="0"/>
            <a:r>
              <a:rPr lang="hy">
                <a:latin typeface="Arial" charset="0"/>
              </a:rPr>
              <a:t>Բավարար իրավասություն</a:t>
            </a:r>
            <a:endParaRPr lang="en-US">
              <a:latin typeface="AcadNusx" pitchFamily="2" charset="0"/>
            </a:endParaRPr>
          </a:p>
        </p:txBody>
      </p:sp>
      <p:sp>
        <p:nvSpPr>
          <p:cNvPr id="27651" name="Rectangle 3"/>
          <p:cNvSpPr>
            <a:spLocks noGrp="1" noChangeArrowheads="1"/>
          </p:cNvSpPr>
          <p:nvPr>
            <p:ph type="body" idx="1"/>
          </p:nvPr>
        </p:nvSpPr>
        <p:spPr/>
        <p:txBody>
          <a:bodyPr rtlCol="0"/>
          <a:lstStyle/>
          <a:p>
            <a:pPr rtl="0"/>
            <a:r>
              <a:rPr lang="hy" sz="2400" b="1" dirty="0"/>
              <a:t>Իրավասու՝</a:t>
            </a:r>
          </a:p>
          <a:p>
            <a:pPr rtl="0">
              <a:buFont typeface="Wingdings" pitchFamily="2" charset="2"/>
              <a:buNone/>
            </a:pPr>
            <a:r>
              <a:rPr lang="hy" sz="2400" b="1" dirty="0"/>
              <a:t>  - հանգամանքները բացահայտելու համար</a:t>
            </a:r>
          </a:p>
          <a:p>
            <a:pPr rtl="0">
              <a:buFont typeface="Wingdings" pitchFamily="2" charset="2"/>
              <a:buNone/>
            </a:pPr>
            <a:r>
              <a:rPr lang="hy" sz="2400" b="1" dirty="0"/>
              <a:t>  - մեղավորներին պատժելու համար</a:t>
            </a:r>
            <a:endParaRPr lang="en-US" sz="2400" b="1" dirty="0">
              <a:latin typeface="AcadNusx" pitchFamily="2" charset="0"/>
            </a:endParaRPr>
          </a:p>
          <a:p>
            <a:pPr rtl="0">
              <a:buFont typeface="Wingdings" pitchFamily="2" charset="2"/>
              <a:buNone/>
            </a:pPr>
            <a:r>
              <a:rPr lang="hy" sz="2000" b="1" i="1" dirty="0">
                <a:solidFill>
                  <a:schemeClr val="accent2"/>
                </a:solidFill>
              </a:rPr>
              <a:t>Հուղ Ջորդանն </a:t>
            </a:r>
            <a:r>
              <a:rPr lang="hy" sz="2000" b="1" dirty="0">
                <a:solidFill>
                  <a:schemeClr val="accent2"/>
                </a:solidFill>
              </a:rPr>
              <a:t>ընդդեմ </a:t>
            </a:r>
            <a:r>
              <a:rPr lang="hy" sz="2000" b="1" i="1" dirty="0">
                <a:solidFill>
                  <a:schemeClr val="accent2"/>
                </a:solidFill>
              </a:rPr>
              <a:t>Միացյալ Թագավորություն, </a:t>
            </a:r>
            <a:r>
              <a:rPr lang="hy" sz="2000" b="1" dirty="0">
                <a:solidFill>
                  <a:schemeClr val="accent2"/>
                </a:solidFill>
                <a:latin typeface="AcadNusx" pitchFamily="2" charset="0"/>
              </a:rPr>
              <a:t>2001թ.</a:t>
            </a:r>
            <a:endParaRPr lang="en-US" sz="2000" b="1" dirty="0">
              <a:solidFill>
                <a:schemeClr val="accent2"/>
              </a:solidFill>
              <a:latin typeface="AcadNusx" pitchFamily="2" charset="0"/>
            </a:endParaRPr>
          </a:p>
          <a:p>
            <a:pPr rtl="0">
              <a:buFont typeface="Wingdings" pitchFamily="2" charset="2"/>
              <a:buNone/>
            </a:pPr>
            <a:r>
              <a:rPr lang="hy" sz="1800" b="1" dirty="0">
                <a:solidFill>
                  <a:schemeClr val="accent2"/>
                </a:solidFill>
                <a:latin typeface="Garamond" pitchFamily="18" charset="0"/>
              </a:rPr>
              <a:t>CPT</a:t>
            </a:r>
            <a:r>
              <a:rPr lang="hy" sz="2400" dirty="0"/>
              <a:t> </a:t>
            </a:r>
            <a:r>
              <a:rPr lang="hy" sz="1800" b="1" dirty="0">
                <a:solidFill>
                  <a:schemeClr val="accent2"/>
                </a:solidFill>
              </a:rPr>
              <a:t>զեկույց </a:t>
            </a:r>
            <a:r>
              <a:rPr lang="hy" sz="1800" b="1" dirty="0">
                <a:solidFill>
                  <a:schemeClr val="accent2"/>
                </a:solidFill>
                <a:latin typeface="AcadNusx" pitchFamily="2" charset="0"/>
              </a:rPr>
              <a:t>2009</a:t>
            </a:r>
            <a:r>
              <a:rPr lang="hy" sz="2400" dirty="0"/>
              <a:t> թվականին Մոլդովա կատարած </a:t>
            </a:r>
            <a:r>
              <a:rPr lang="hy" sz="1800" b="1" dirty="0">
                <a:solidFill>
                  <a:schemeClr val="accent2"/>
                </a:solidFill>
              </a:rPr>
              <a:t>այցելության մասին</a:t>
            </a:r>
            <a:r>
              <a:rPr lang="hy" sz="2400" dirty="0"/>
              <a:t> </a:t>
            </a:r>
            <a:endParaRPr lang="en-US" sz="2400" dirty="0"/>
          </a:p>
          <a:p>
            <a:pPr rtl="0">
              <a:buFont typeface="Wingdings" pitchFamily="2" charset="2"/>
              <a:buNone/>
            </a:pPr>
            <a:r>
              <a:rPr lang="hy" sz="2400" b="1" dirty="0"/>
              <a:t>  - պաշտպանել զոհերին, վկաներին և ընթացակարգերում ներգրավված այլ անձանց </a:t>
            </a:r>
          </a:p>
          <a:p>
            <a:pPr rtl="0">
              <a:buFont typeface="Wingdings" pitchFamily="2" charset="2"/>
              <a:buNone/>
            </a:pPr>
            <a:r>
              <a:rPr lang="hy" sz="2000" b="1" i="1" dirty="0">
                <a:solidFill>
                  <a:schemeClr val="accent2"/>
                </a:solidFill>
              </a:rPr>
              <a:t>Բեկոսն ու Կուտրոպուլոսն</a:t>
            </a:r>
            <a:r>
              <a:rPr lang="hy" sz="2000" b="1" dirty="0">
                <a:solidFill>
                  <a:schemeClr val="accent2"/>
                </a:solidFill>
              </a:rPr>
              <a:t> ընդդեմ </a:t>
            </a:r>
            <a:r>
              <a:rPr lang="hy" sz="2000" b="1" i="1" dirty="0">
                <a:solidFill>
                  <a:schemeClr val="accent2"/>
                </a:solidFill>
              </a:rPr>
              <a:t>Հունաստանի, </a:t>
            </a:r>
            <a:r>
              <a:rPr lang="hy" sz="2000" b="1" dirty="0">
                <a:solidFill>
                  <a:schemeClr val="accent2"/>
                </a:solidFill>
                <a:latin typeface="AcadNusx" pitchFamily="2" charset="0"/>
              </a:rPr>
              <a:t>2005թ. </a:t>
            </a:r>
            <a:endParaRPr lang="en-US" sz="2000" b="1" dirty="0">
              <a:solidFill>
                <a:schemeClr val="accent2"/>
              </a:solidFill>
              <a:latin typeface="AcadNusx" pitchFamily="2" charset="0"/>
            </a:endParaRPr>
          </a:p>
          <a:p>
            <a:pPr rtl="0">
              <a:buFont typeface="Wingdings" pitchFamily="2" charset="2"/>
              <a:buNone/>
            </a:pPr>
            <a:r>
              <a:rPr lang="hy" sz="1800" b="1" dirty="0">
                <a:solidFill>
                  <a:schemeClr val="accent2"/>
                </a:solidFill>
                <a:latin typeface="Garamond" pitchFamily="18" charset="0"/>
              </a:rPr>
              <a:t>CPT</a:t>
            </a:r>
            <a:r>
              <a:rPr lang="hy" sz="1800" b="1" dirty="0">
                <a:solidFill>
                  <a:schemeClr val="accent2"/>
                </a:solidFill>
              </a:rPr>
              <a:t> զեկույց </a:t>
            </a:r>
            <a:r>
              <a:rPr lang="hy" sz="1800" b="1" dirty="0">
                <a:solidFill>
                  <a:schemeClr val="accent2"/>
                </a:solidFill>
                <a:latin typeface="AcadNusx" pitchFamily="2" charset="0"/>
              </a:rPr>
              <a:t>2009 </a:t>
            </a:r>
            <a:r>
              <a:rPr lang="hy" sz="1800" b="1" dirty="0">
                <a:solidFill>
                  <a:schemeClr val="accent2"/>
                </a:solidFill>
              </a:rPr>
              <a:t>թվականին Մոլդովա կատարած այցելության մասին</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rtlCol="0"/>
          <a:lstStyle/>
          <a:p>
            <a:pPr algn="ctr" rtl="0"/>
            <a:r>
              <a:rPr lang="hy">
                <a:latin typeface="Arial" charset="0"/>
              </a:rPr>
              <a:t>Հանրային վերահսկողություն</a:t>
            </a:r>
            <a:r>
              <a:rPr lang="hy">
                <a:latin typeface="AcadNusx" pitchFamily="2" charset="0"/>
              </a:rPr>
              <a:t> </a:t>
            </a:r>
          </a:p>
        </p:txBody>
      </p:sp>
      <p:sp>
        <p:nvSpPr>
          <p:cNvPr id="28675" name="Rectangle 3"/>
          <p:cNvSpPr>
            <a:spLocks noGrp="1" noChangeArrowheads="1"/>
          </p:cNvSpPr>
          <p:nvPr>
            <p:ph type="body" idx="1"/>
          </p:nvPr>
        </p:nvSpPr>
        <p:spPr/>
        <p:txBody>
          <a:bodyPr rtlCol="0"/>
          <a:lstStyle/>
          <a:p>
            <a:pPr rtl="0"/>
            <a:r>
              <a:rPr lang="hy" sz="2400" b="1" dirty="0"/>
              <a:t> Առավելագույն՝ հանրային հարցաքննություն/հետաքննություն</a:t>
            </a:r>
            <a:endParaRPr lang="en-US" sz="2400" b="1" dirty="0">
              <a:latin typeface="AcadNusx" pitchFamily="2" charset="0"/>
            </a:endParaRPr>
          </a:p>
          <a:p>
            <a:pPr rtl="0">
              <a:buFont typeface="Wingdings" pitchFamily="2" charset="2"/>
              <a:buNone/>
            </a:pPr>
            <a:r>
              <a:rPr lang="hy" sz="2000" b="1" dirty="0">
                <a:solidFill>
                  <a:schemeClr val="accent2"/>
                </a:solidFill>
                <a:latin typeface="Garamond" pitchFamily="18" charset="0"/>
              </a:rPr>
              <a:t>CPT-ի 14-րդ Ընդհանուր զեկույց</a:t>
            </a:r>
            <a:endParaRPr lang="en-US" b="1" dirty="0">
              <a:solidFill>
                <a:schemeClr val="accent2"/>
              </a:solidFill>
              <a:latin typeface="AcadNusx" pitchFamily="2" charset="0"/>
            </a:endParaRPr>
          </a:p>
          <a:p>
            <a:pPr rtl="0"/>
            <a:r>
              <a:rPr lang="hy" sz="2400" b="1" dirty="0"/>
              <a:t> Նվազագույն՝ մասնակցություն զոհի կողմից</a:t>
            </a:r>
            <a:endParaRPr lang="en-US" sz="2400" b="1" dirty="0">
              <a:latin typeface="AcadNusx" pitchFamily="2" charset="0"/>
            </a:endParaRPr>
          </a:p>
          <a:p>
            <a:pPr rtl="0"/>
            <a:r>
              <a:rPr lang="hy" sz="2400" b="1" dirty="0"/>
              <a:t>Կիրառելի է այն անձանց նկատմամբ, որոնք պնդում են, որ իրենց նկատմամբ վատ վերաբերմունք է դրսևորվել</a:t>
            </a:r>
          </a:p>
          <a:p>
            <a:pPr algn="just" rtl="0">
              <a:buFont typeface="Wingdings" pitchFamily="2" charset="2"/>
              <a:buNone/>
            </a:pPr>
            <a:r>
              <a:rPr lang="hy" sz="2000" b="1" i="1" dirty="0">
                <a:solidFill>
                  <a:schemeClr val="accent2"/>
                </a:solidFill>
              </a:rPr>
              <a:t>Կուչերուկն </a:t>
            </a:r>
            <a:r>
              <a:rPr lang="hy" sz="2000" b="1" dirty="0">
                <a:solidFill>
                  <a:schemeClr val="accent2"/>
                </a:solidFill>
              </a:rPr>
              <a:t>ընդդեմ</a:t>
            </a:r>
            <a:r>
              <a:rPr lang="hy" sz="2000" b="1" i="1" dirty="0">
                <a:solidFill>
                  <a:schemeClr val="accent2"/>
                </a:solidFill>
              </a:rPr>
              <a:t> Ուկրաինայի,</a:t>
            </a:r>
            <a:r>
              <a:rPr lang="hy" sz="2000" b="1" dirty="0">
                <a:solidFill>
                  <a:schemeClr val="accent2"/>
                </a:solidFill>
              </a:rPr>
              <a:t> </a:t>
            </a:r>
            <a:r>
              <a:rPr lang="hy" sz="2000" b="1" dirty="0">
                <a:solidFill>
                  <a:schemeClr val="accent2"/>
                </a:solidFill>
                <a:latin typeface="AcadNusx" pitchFamily="2" charset="0"/>
              </a:rPr>
              <a:t>2007թ</a:t>
            </a:r>
            <a:r>
              <a:rPr lang="en" sz="2000" b="1" dirty="0">
                <a:solidFill>
                  <a:schemeClr val="accent2"/>
                </a:solidFill>
              </a:rPr>
              <a:t>.</a:t>
            </a:r>
          </a:p>
          <a:p>
            <a:pPr algn="just" rtl="0"/>
            <a:r>
              <a:rPr lang="hy" sz="2400" dirty="0"/>
              <a:t>Օրինական շահերը պաշտպանելու համար անհրաժեշտության սահմաններում</a:t>
            </a:r>
          </a:p>
          <a:p>
            <a:pPr algn="just" rtl="0">
              <a:buFont typeface="Wingdings" pitchFamily="2" charset="2"/>
              <a:buNone/>
            </a:pPr>
            <a:endParaRPr lang="en-US" dirty="0"/>
          </a:p>
          <a:p>
            <a:pPr algn="just" rtl="0">
              <a:buFont typeface="Wingdings" pitchFamily="2" charset="2"/>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rtlCol="0"/>
          <a:lstStyle/>
          <a:p>
            <a:pPr algn="ctr" rtl="0"/>
            <a:r>
              <a:rPr lang="hy" sz="3800">
                <a:latin typeface="Arial" charset="0"/>
              </a:rPr>
              <a:t>Զոհի ներգրավվածությունը</a:t>
            </a:r>
          </a:p>
        </p:txBody>
      </p:sp>
      <p:sp>
        <p:nvSpPr>
          <p:cNvPr id="29699" name="Rectangle 3"/>
          <p:cNvSpPr>
            <a:spLocks noGrp="1" noChangeArrowheads="1"/>
          </p:cNvSpPr>
          <p:nvPr>
            <p:ph type="body" idx="1"/>
          </p:nvPr>
        </p:nvSpPr>
        <p:spPr/>
        <p:txBody>
          <a:bodyPr rtlCol="0"/>
          <a:lstStyle/>
          <a:p>
            <a:pPr rtl="0">
              <a:buFont typeface="Wingdings" pitchFamily="2" charset="2"/>
              <a:buNone/>
            </a:pPr>
            <a:r>
              <a:rPr lang="hy" b="1" dirty="0"/>
              <a:t>- </a:t>
            </a:r>
            <a:r>
              <a:rPr lang="hy" sz="2400" b="1" dirty="0"/>
              <a:t>տեղեկացվում է առաջընթացի և համապատասխան որոշումների  ընդունման մասին</a:t>
            </a:r>
          </a:p>
          <a:p>
            <a:pPr rtl="0">
              <a:buFontTx/>
              <a:buNone/>
            </a:pPr>
            <a:r>
              <a:rPr lang="hy" sz="2400" b="1" dirty="0"/>
              <a:t>- գործի փաստաթղթերի հասանելիություն </a:t>
            </a:r>
            <a:endParaRPr lang="en-US" sz="2400" b="1" dirty="0">
              <a:latin typeface="AcadNusx" pitchFamily="2" charset="0"/>
            </a:endParaRPr>
          </a:p>
          <a:p>
            <a:pPr rtl="0">
              <a:buFontTx/>
              <a:buNone/>
            </a:pPr>
            <a:r>
              <a:rPr lang="hy" sz="2000" b="1" i="1" dirty="0">
                <a:solidFill>
                  <a:schemeClr val="accent2"/>
                </a:solidFill>
              </a:rPr>
              <a:t>Կուչերուկն </a:t>
            </a:r>
            <a:r>
              <a:rPr lang="hy" sz="2000" b="1" dirty="0">
                <a:solidFill>
                  <a:schemeClr val="accent2"/>
                </a:solidFill>
              </a:rPr>
              <a:t>ընդդեմ</a:t>
            </a:r>
            <a:r>
              <a:rPr lang="hy" sz="2000" b="1" i="1" dirty="0">
                <a:solidFill>
                  <a:schemeClr val="accent2"/>
                </a:solidFill>
              </a:rPr>
              <a:t> Ուկրաինայի,</a:t>
            </a:r>
            <a:r>
              <a:rPr lang="hy" sz="2000" b="1" dirty="0">
                <a:solidFill>
                  <a:schemeClr val="accent2"/>
                </a:solidFill>
              </a:rPr>
              <a:t> </a:t>
            </a:r>
            <a:r>
              <a:rPr lang="hy" sz="2000" b="1" dirty="0">
                <a:solidFill>
                  <a:schemeClr val="accent2"/>
                </a:solidFill>
                <a:latin typeface="AcadNusx" pitchFamily="2" charset="0"/>
              </a:rPr>
              <a:t>2007թ</a:t>
            </a:r>
            <a:r>
              <a:rPr lang="en" sz="2000" b="1" dirty="0">
                <a:solidFill>
                  <a:schemeClr val="accent2"/>
                </a:solidFill>
              </a:rPr>
              <a:t>.</a:t>
            </a:r>
            <a:endParaRPr lang="en-US" sz="2000" dirty="0">
              <a:latin typeface="AcadNusx" pitchFamily="2" charset="0"/>
            </a:endParaRPr>
          </a:p>
          <a:p>
            <a:pPr rtl="0">
              <a:buFontTx/>
              <a:buNone/>
            </a:pPr>
            <a:r>
              <a:rPr lang="hy" sz="2400" b="1" dirty="0"/>
              <a:t>- խնդրանք ձեռնարկելու հատուկ քայլեր  </a:t>
            </a:r>
            <a:endParaRPr lang="fr-FR" sz="2000" b="1" i="1" dirty="0">
              <a:solidFill>
                <a:schemeClr val="accent2"/>
              </a:solidFill>
            </a:endParaRPr>
          </a:p>
          <a:p>
            <a:pPr rtl="0">
              <a:buFontTx/>
              <a:buNone/>
            </a:pPr>
            <a:r>
              <a:rPr lang="hy" sz="2000" b="1" i="1" dirty="0">
                <a:solidFill>
                  <a:schemeClr val="accent2"/>
                </a:solidFill>
              </a:rPr>
              <a:t>Լաբիտան</a:t>
            </a:r>
            <a:r>
              <a:rPr lang="hy" sz="2000" b="1" dirty="0">
                <a:solidFill>
                  <a:schemeClr val="accent2"/>
                </a:solidFill>
              </a:rPr>
              <a:t> ընդդեմ </a:t>
            </a:r>
            <a:r>
              <a:rPr lang="hy" sz="2000" b="1" i="1" dirty="0">
                <a:solidFill>
                  <a:schemeClr val="accent2"/>
                </a:solidFill>
              </a:rPr>
              <a:t>Իտալիայի, </a:t>
            </a:r>
            <a:r>
              <a:rPr lang="hy" sz="2000" b="1" dirty="0">
                <a:solidFill>
                  <a:schemeClr val="accent2"/>
                </a:solidFill>
                <a:latin typeface="AcadNusx" pitchFamily="2" charset="0"/>
              </a:rPr>
              <a:t>2000թ.</a:t>
            </a:r>
            <a:endParaRPr lang="en-US" sz="2400" dirty="0">
              <a:latin typeface="AcadNusx" pitchFamily="2" charset="0"/>
            </a:endParaRPr>
          </a:p>
          <a:p>
            <a:pPr rtl="0">
              <a:buFontTx/>
              <a:buChar char="-"/>
            </a:pPr>
            <a:r>
              <a:rPr lang="hy" sz="2400" b="1" dirty="0"/>
              <a:t>Հակազդող և հանրային դատական վերանայման ընթացակարգ</a:t>
            </a:r>
          </a:p>
          <a:p>
            <a:pPr rtl="0">
              <a:buFontTx/>
              <a:buNone/>
            </a:pPr>
            <a:r>
              <a:rPr lang="hy" sz="2000" b="1" i="1" dirty="0">
                <a:solidFill>
                  <a:schemeClr val="accent2"/>
                </a:solidFill>
              </a:rPr>
              <a:t>Ղարիբաշվիլին </a:t>
            </a:r>
            <a:r>
              <a:rPr lang="hy" sz="2000" b="1" dirty="0">
                <a:solidFill>
                  <a:schemeClr val="accent2"/>
                </a:solidFill>
              </a:rPr>
              <a:t>ընդդեմ</a:t>
            </a:r>
            <a:r>
              <a:rPr lang="hy" sz="2000" b="1" i="1" dirty="0">
                <a:solidFill>
                  <a:schemeClr val="accent2"/>
                </a:solidFill>
              </a:rPr>
              <a:t> Վրաստանի, </a:t>
            </a:r>
            <a:r>
              <a:rPr lang="hy" sz="2000" b="1" dirty="0">
                <a:solidFill>
                  <a:schemeClr val="accent2"/>
                </a:solidFill>
                <a:latin typeface="AcadNusx" pitchFamily="2" charset="0"/>
              </a:rPr>
              <a:t>2008թ.</a:t>
            </a:r>
            <a:endParaRPr lang="en-US" sz="2000" b="1" dirty="0">
              <a:solidFill>
                <a:schemeClr val="accent2"/>
              </a:solidFill>
              <a:latin typeface="AcadNusx"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rtlCol="0"/>
          <a:lstStyle/>
          <a:p>
            <a:pPr algn="ctr" rtl="0"/>
            <a:r>
              <a:rPr lang="hy" sz="3800"/>
              <a:t>Դատական տարհամոզում </a:t>
            </a:r>
            <a:r>
              <a:rPr lang="en-US" sz="3800"/>
              <a:t/>
            </a:r>
            <a:br>
              <a:rPr lang="en-US" sz="3800"/>
            </a:br>
            <a:r>
              <a:rPr lang="hy" sz="3800"/>
              <a:t>(Կանխելու պարտավորություն)</a:t>
            </a:r>
          </a:p>
        </p:txBody>
      </p:sp>
      <p:sp>
        <p:nvSpPr>
          <p:cNvPr id="30723" name="Rectangle 3"/>
          <p:cNvSpPr>
            <a:spLocks noGrp="1" noChangeArrowheads="1"/>
          </p:cNvSpPr>
          <p:nvPr>
            <p:ph type="body" idx="1"/>
          </p:nvPr>
        </p:nvSpPr>
        <p:spPr/>
        <p:txBody>
          <a:bodyPr rtlCol="0"/>
          <a:lstStyle/>
          <a:p>
            <a:pPr rtl="0">
              <a:lnSpc>
                <a:spcPct val="80000"/>
              </a:lnSpc>
            </a:pPr>
            <a:r>
              <a:rPr lang="hy" sz="2000" dirty="0"/>
              <a:t>Հատուկ վատ վերաբերմունքի դեմ </a:t>
            </a:r>
            <a:r>
              <a:rPr lang="hy" sz="2000" u="sng" dirty="0"/>
              <a:t>ընդունված օրենսդրության </a:t>
            </a:r>
            <a:r>
              <a:rPr lang="hy" sz="2000" dirty="0"/>
              <a:t>պատշաճ կիրառություն</a:t>
            </a:r>
            <a:r>
              <a:rPr lang="hy" sz="2000" b="1" dirty="0">
                <a:latin typeface="AcadNusx" pitchFamily="2" charset="0"/>
              </a:rPr>
              <a:t> </a:t>
            </a:r>
          </a:p>
          <a:p>
            <a:pPr rtl="0">
              <a:lnSpc>
                <a:spcPct val="80000"/>
              </a:lnSpc>
              <a:buFont typeface="Wingdings" pitchFamily="2" charset="2"/>
              <a:buNone/>
            </a:pPr>
            <a:r>
              <a:rPr lang="hy" sz="2000" b="1" dirty="0"/>
              <a:t>- Պատժի համաչափությունը</a:t>
            </a:r>
            <a:endParaRPr lang="en-US" sz="2000" b="1" dirty="0">
              <a:latin typeface="AcadNusx" pitchFamily="2" charset="0"/>
            </a:endParaRPr>
          </a:p>
          <a:p>
            <a:pPr rtl="0">
              <a:lnSpc>
                <a:spcPct val="80000"/>
              </a:lnSpc>
              <a:buFont typeface="Wingdings" pitchFamily="2" charset="2"/>
              <a:buNone/>
            </a:pPr>
            <a:r>
              <a:rPr lang="hy" sz="2000" b="1" dirty="0">
                <a:latin typeface="AcadNusx" pitchFamily="2" charset="0"/>
              </a:rPr>
              <a:t>- </a:t>
            </a:r>
            <a:r>
              <a:rPr lang="hy" sz="2000" b="1" dirty="0"/>
              <a:t>Իրավունքի դասակարգում</a:t>
            </a:r>
            <a:endParaRPr lang="en-US" sz="2000" b="1" dirty="0">
              <a:latin typeface="AcadNusx" pitchFamily="2" charset="0"/>
            </a:endParaRPr>
          </a:p>
          <a:p>
            <a:pPr rtl="0">
              <a:lnSpc>
                <a:spcPct val="80000"/>
              </a:lnSpc>
              <a:buFont typeface="Wingdings" pitchFamily="2" charset="2"/>
              <a:buNone/>
            </a:pPr>
            <a:r>
              <a:rPr lang="hy" sz="1800" b="1" i="1" dirty="0">
                <a:solidFill>
                  <a:schemeClr val="accent2"/>
                </a:solidFill>
              </a:rPr>
              <a:t>Բեկոսն ու Կուտրոպուլոսն</a:t>
            </a:r>
            <a:r>
              <a:rPr lang="hy" sz="1800" b="1" dirty="0">
                <a:solidFill>
                  <a:schemeClr val="accent2"/>
                </a:solidFill>
              </a:rPr>
              <a:t> ընդդեմ </a:t>
            </a:r>
            <a:r>
              <a:rPr lang="hy" sz="1800" b="1" i="1" dirty="0">
                <a:solidFill>
                  <a:schemeClr val="accent2"/>
                </a:solidFill>
              </a:rPr>
              <a:t>Հունաստանի</a:t>
            </a:r>
            <a:r>
              <a:rPr lang="hy" sz="1800" b="1" dirty="0">
                <a:solidFill>
                  <a:schemeClr val="accent2"/>
                </a:solidFill>
                <a:latin typeface="AcadNusx" pitchFamily="2" charset="0"/>
              </a:rPr>
              <a:t>, 2005թ. </a:t>
            </a:r>
            <a:r>
              <a:rPr lang="hy" sz="1800" b="1" dirty="0">
                <a:solidFill>
                  <a:schemeClr val="accent2"/>
                </a:solidFill>
              </a:rPr>
              <a:t>(տուգանք՝ </a:t>
            </a:r>
            <a:r>
              <a:rPr lang="hy" sz="1800" b="1" dirty="0">
                <a:solidFill>
                  <a:schemeClr val="accent2"/>
                </a:solidFill>
                <a:latin typeface="AcadNusx" pitchFamily="2" charset="0"/>
              </a:rPr>
              <a:t>49 </a:t>
            </a:r>
            <a:r>
              <a:rPr lang="hy" sz="1800" b="1" dirty="0">
                <a:solidFill>
                  <a:schemeClr val="accent2"/>
                </a:solidFill>
              </a:rPr>
              <a:t>եվրո)</a:t>
            </a:r>
          </a:p>
          <a:p>
            <a:pPr algn="just" rtl="0">
              <a:lnSpc>
                <a:spcPct val="80000"/>
              </a:lnSpc>
              <a:buFont typeface="Wingdings" pitchFamily="2" charset="2"/>
              <a:buNone/>
            </a:pPr>
            <a:r>
              <a:rPr lang="hy" sz="1800" b="1" i="1" dirty="0">
                <a:solidFill>
                  <a:schemeClr val="accent2"/>
                </a:solidFill>
              </a:rPr>
              <a:t>Ռոսկան ընդդեմ Մոլդովայի</a:t>
            </a:r>
            <a:r>
              <a:rPr lang="hy" sz="1800" b="1" dirty="0">
                <a:solidFill>
                  <a:schemeClr val="accent2"/>
                </a:solidFill>
              </a:rPr>
              <a:t>, </a:t>
            </a:r>
            <a:r>
              <a:rPr lang="hy" sz="1800" b="1" dirty="0">
                <a:solidFill>
                  <a:schemeClr val="accent2"/>
                </a:solidFill>
                <a:latin typeface="AcadNusx" pitchFamily="2" charset="0"/>
              </a:rPr>
              <a:t>2009</a:t>
            </a:r>
            <a:r>
              <a:rPr lang="hy" sz="1800" b="1" dirty="0">
                <a:solidFill>
                  <a:schemeClr val="accent2"/>
                </a:solidFill>
              </a:rPr>
              <a:t>թ. (ազատազրկման 3 տարիներ՝ նվազագույնը) </a:t>
            </a:r>
          </a:p>
          <a:p>
            <a:pPr algn="just" rtl="0">
              <a:lnSpc>
                <a:spcPct val="80000"/>
              </a:lnSpc>
              <a:buFont typeface="Wingdings" pitchFamily="2" charset="2"/>
              <a:buNone/>
            </a:pPr>
            <a:r>
              <a:rPr lang="hy" sz="2000" b="1" i="1" dirty="0">
                <a:solidFill>
                  <a:schemeClr val="hlink"/>
                </a:solidFill>
                <a:effectLst>
                  <a:outerShdw blurRad="38100" dist="38100" dir="2700000" algn="tl">
                    <a:srgbClr val="000000"/>
                  </a:outerShdw>
                </a:effectLst>
              </a:rPr>
              <a:t>Գաֆգենն </a:t>
            </a:r>
            <a:r>
              <a:rPr lang="hy" sz="2000" b="1" dirty="0">
                <a:solidFill>
                  <a:schemeClr val="hlink"/>
                </a:solidFill>
                <a:effectLst>
                  <a:outerShdw blurRad="38100" dist="38100" dir="2700000" algn="tl">
                    <a:srgbClr val="000000"/>
                  </a:outerShdw>
                </a:effectLst>
              </a:rPr>
              <a:t>ընդդեմ </a:t>
            </a:r>
            <a:r>
              <a:rPr lang="hy" sz="2000" b="1" i="1" dirty="0">
                <a:solidFill>
                  <a:schemeClr val="hlink"/>
                </a:solidFill>
                <a:effectLst>
                  <a:outerShdw blurRad="38100" dist="38100" dir="2700000" algn="tl">
                    <a:srgbClr val="000000"/>
                  </a:outerShdw>
                </a:effectLst>
              </a:rPr>
              <a:t>Գերմանիայի</a:t>
            </a:r>
            <a:r>
              <a:rPr lang="hy" sz="2000" b="1" dirty="0">
                <a:solidFill>
                  <a:schemeClr val="hlink"/>
                </a:solidFill>
                <a:effectLst>
                  <a:outerShdw blurRad="38100" dist="38100" dir="2700000" algn="tl">
                    <a:srgbClr val="000000"/>
                  </a:outerShdw>
                </a:effectLst>
              </a:rPr>
              <a:t> </a:t>
            </a:r>
            <a:endParaRPr lang="en-US" sz="1800" b="1" dirty="0">
              <a:solidFill>
                <a:schemeClr val="accent2"/>
              </a:solidFill>
              <a:latin typeface="AcadNusx" pitchFamily="2" charset="0"/>
            </a:endParaRPr>
          </a:p>
          <a:p>
            <a:pPr rtl="0"/>
            <a:r>
              <a:rPr sz="2400" dirty="0"/>
              <a:t>- </a:t>
            </a:r>
            <a:r>
              <a:rPr lang="hy" sz="2000" b="1" dirty="0"/>
              <a:t>Համաներումները կամ ներումները խանգարում են արդյունավետ հետաքննության և պատշաճ պատժի նպատակներին և դրանցից պետք է խուսափել</a:t>
            </a:r>
            <a:r>
              <a:rPr sz="2400" dirty="0"/>
              <a:t> </a:t>
            </a:r>
            <a:endParaRPr lang="en-US" sz="2000" dirty="0">
              <a:latin typeface="AcadNusx" pitchFamily="2" charset="0"/>
            </a:endParaRPr>
          </a:p>
          <a:p>
            <a:pPr rtl="0">
              <a:lnSpc>
                <a:spcPct val="80000"/>
              </a:lnSpc>
              <a:buFont typeface="Wingdings" pitchFamily="2" charset="2"/>
              <a:buNone/>
            </a:pPr>
            <a:r>
              <a:rPr lang="hy" sz="2000" b="1" dirty="0">
                <a:solidFill>
                  <a:schemeClr val="accent2"/>
                </a:solidFill>
                <a:latin typeface="Garamond" pitchFamily="18" charset="0"/>
              </a:rPr>
              <a:t>    CAT, Ընդհանուր դիտողություն թիվ 2, </a:t>
            </a:r>
            <a:r>
              <a:rPr lang="hy" sz="2000" b="1" dirty="0">
                <a:solidFill>
                  <a:schemeClr val="accent2"/>
                </a:solidFill>
                <a:latin typeface="AcadNusx" pitchFamily="2" charset="0"/>
              </a:rPr>
              <a:t>2008թ. </a:t>
            </a:r>
            <a:endParaRPr lang="en-US" sz="2000" b="1" dirty="0">
              <a:solidFill>
                <a:schemeClr val="accent2"/>
              </a:solidFill>
            </a:endParaRPr>
          </a:p>
          <a:p>
            <a:pPr rtl="0">
              <a:lnSpc>
                <a:spcPct val="80000"/>
              </a:lnSpc>
              <a:buFont typeface="Wingdings" pitchFamily="2" charset="2"/>
              <a:buNone/>
            </a:pPr>
            <a:r>
              <a:rPr lang="hy" sz="2000" b="1" dirty="0">
                <a:solidFill>
                  <a:schemeClr val="accent2"/>
                </a:solidFill>
                <a:latin typeface="AcadNusx" pitchFamily="2" charset="0"/>
              </a:rPr>
              <a:t>Է. </a:t>
            </a:r>
            <a:r>
              <a:rPr lang="hy" sz="2000" b="1" i="1" dirty="0">
                <a:solidFill>
                  <a:schemeClr val="accent2"/>
                </a:solidFill>
              </a:rPr>
              <a:t>Ենուկիդձեն և Գիրգվլիանին </a:t>
            </a:r>
            <a:r>
              <a:rPr lang="hy" sz="2000" b="1" dirty="0">
                <a:solidFill>
                  <a:schemeClr val="accent2"/>
                </a:solidFill>
              </a:rPr>
              <a:t>ընդդեմ</a:t>
            </a:r>
            <a:r>
              <a:rPr lang="hy" sz="2000" b="1" i="1" dirty="0">
                <a:solidFill>
                  <a:schemeClr val="accent2"/>
                </a:solidFill>
              </a:rPr>
              <a:t> Վրաստանի, 2011թ.</a:t>
            </a:r>
            <a:endParaRPr lang="en-US" sz="2000" b="1" i="1" dirty="0">
              <a:solidFill>
                <a:schemeClr val="accent2"/>
              </a:solidFill>
              <a:latin typeface="AcadNusx" pitchFamily="2" charset="0"/>
            </a:endParaRPr>
          </a:p>
          <a:p>
            <a:pPr rtl="0">
              <a:lnSpc>
                <a:spcPct val="80000"/>
              </a:lnSpc>
              <a:buFont typeface="Wingdings" pitchFamily="2" charset="2"/>
              <a:buNone/>
            </a:pPr>
            <a:r>
              <a:rPr lang="hy" sz="2000" b="1" dirty="0">
                <a:solidFill>
                  <a:schemeClr val="accent2"/>
                </a:solidFill>
                <a:latin typeface="AcadNusx" pitchFamily="2" charset="0"/>
              </a:rPr>
              <a:t>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rtlCol="0"/>
          <a:lstStyle/>
          <a:p>
            <a:pPr algn="ctr" rtl="0"/>
            <a:r>
              <a:rPr lang="hy" sz="3800" b="1" i="1">
                <a:solidFill>
                  <a:schemeClr val="accent2"/>
                </a:solidFill>
              </a:rPr>
              <a:t>Ենուկիդձեն և Գիրգվլիանին </a:t>
            </a:r>
            <a:r>
              <a:rPr lang="hy" sz="3800" b="1">
                <a:solidFill>
                  <a:schemeClr val="accent2"/>
                </a:solidFill>
              </a:rPr>
              <a:t>ընդդեմ</a:t>
            </a:r>
            <a:r>
              <a:rPr lang="hy" sz="3800" b="1" i="1">
                <a:solidFill>
                  <a:schemeClr val="accent2"/>
                </a:solidFill>
              </a:rPr>
              <a:t> Վրաստանի</a:t>
            </a:r>
          </a:p>
        </p:txBody>
      </p:sp>
      <p:sp>
        <p:nvSpPr>
          <p:cNvPr id="32771" name="Rectangle 3"/>
          <p:cNvSpPr>
            <a:spLocks noGrp="1" noChangeArrowheads="1"/>
          </p:cNvSpPr>
          <p:nvPr>
            <p:ph type="body" idx="1"/>
          </p:nvPr>
        </p:nvSpPr>
        <p:spPr/>
        <p:txBody>
          <a:bodyPr rtlCol="0"/>
          <a:lstStyle/>
          <a:p>
            <a:pPr rtl="0"/>
            <a:r>
              <a:rPr lang="hy" sz="2200" dirty="0"/>
              <a:t>Դատարանը չի կարող անտեսել այն փաստը, որ հետաքննչական մարմինները բավարար չափով չեն նախապատրաստել համապատասխան ապացույցների բազա, կամ որ տեղական դատարանները իրենց որոշումները ընդունելիս չեն քննարկել վերաբերմունքի իսկական բնույթը </a:t>
            </a:r>
          </a:p>
          <a:p>
            <a:pPr rtl="0"/>
            <a:r>
              <a:rPr lang="hy" sz="2200" dirty="0"/>
              <a:t>Համաներման կամ ներման տրամադրումը հազվադեպ է ծառայում պատշաճ պատժի նպատակին </a:t>
            </a:r>
          </a:p>
          <a:p>
            <a:pPr rtl="0"/>
            <a:r>
              <a:rPr lang="hy" sz="2200" dirty="0"/>
              <a:t>Միանգամայն անտեղի կլինի և հանրության համար սխալ ազդանշան կլինի այն, որ չափազանց ծանր հանցանք կատարողները պահպանեն պետական պաշտոն զբաղեցնելու իրավունքը ապագայում </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rtlCol="0"/>
          <a:lstStyle/>
          <a:p>
            <a:pPr algn="ctr" rtl="0"/>
            <a:r>
              <a:rPr lang="hy" sz="3800" b="1" i="1">
                <a:solidFill>
                  <a:schemeClr val="accent2"/>
                </a:solidFill>
              </a:rPr>
              <a:t>Ենուկիդձեն և Գիրգվլիանին </a:t>
            </a:r>
            <a:r>
              <a:rPr lang="hy" sz="3800" b="1">
                <a:solidFill>
                  <a:schemeClr val="accent2"/>
                </a:solidFill>
              </a:rPr>
              <a:t>ընդդեմ</a:t>
            </a:r>
            <a:r>
              <a:rPr lang="hy" sz="3800" b="1" i="1">
                <a:solidFill>
                  <a:schemeClr val="accent2"/>
                </a:solidFill>
              </a:rPr>
              <a:t> Վրաստանի</a:t>
            </a:r>
          </a:p>
        </p:txBody>
      </p:sp>
      <p:sp>
        <p:nvSpPr>
          <p:cNvPr id="33795" name="Rectangle 3"/>
          <p:cNvSpPr>
            <a:spLocks noGrp="1" noChangeArrowheads="1"/>
          </p:cNvSpPr>
          <p:nvPr>
            <p:ph type="body" idx="1"/>
          </p:nvPr>
        </p:nvSpPr>
        <p:spPr/>
        <p:txBody>
          <a:bodyPr rtlCol="0"/>
          <a:lstStyle/>
          <a:p>
            <a:pPr rtl="0"/>
            <a:r>
              <a:rPr lang="hy" sz="2200" dirty="0"/>
              <a:t>Դատարանը զարմացած է, թե ինչպես պետական իշխանության տարբեր ճյուղերը՝ Ներքին գործերի նախարարությունը՝ կապված հետաքննության բացթողումների հետ, դատախազությունը՝ կապված հետաքննության մնացած բացթողումների հետ, Ազատազրկման վայրերի դեպարտամենտը՝ կապված կալանավորներին միևնույն բանտախցում պահելու անօրինական հանգամանքի հետ, տեղական դատարանները՝ կապված թերի դատավարության և կալանավորի վաղաժամկետ ազատման հետ, Վրաստանի նախագահը՝ կապված կալանավորների նկատմամբ ոչ ողջամիտ ներողամտության հետ և այլն՝ բոլորը միասին գործել են՝ կանխելով արդարադատության իրականացումը:</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rtlCol="0"/>
          <a:lstStyle/>
          <a:p>
            <a:pPr algn="ctr" rtl="0"/>
            <a:r>
              <a:rPr lang="hy"/>
              <a:t>Ամփոփիչ արդյունքներ</a:t>
            </a:r>
          </a:p>
        </p:txBody>
      </p:sp>
      <p:sp>
        <p:nvSpPr>
          <p:cNvPr id="32771" name="Rectangle 3"/>
          <p:cNvSpPr>
            <a:spLocks noGrp="1" noChangeArrowheads="1"/>
          </p:cNvSpPr>
          <p:nvPr>
            <p:ph type="body" idx="1"/>
          </p:nvPr>
        </p:nvSpPr>
        <p:spPr>
          <a:xfrm>
            <a:off x="755650" y="1773238"/>
            <a:ext cx="7772400" cy="4530725"/>
          </a:xfrm>
        </p:spPr>
        <p:txBody>
          <a:bodyPr rtlCol="0"/>
          <a:lstStyle/>
          <a:p>
            <a:pPr rtl="0">
              <a:lnSpc>
                <a:spcPct val="90000"/>
              </a:lnSpc>
            </a:pPr>
            <a:r>
              <a:rPr lang="hy" sz="2400" dirty="0"/>
              <a:t>Պատկերը չի կարելի ամբողջականացնել առանց խոսելու դատական կարգով հետապնդման և դատապարտման տոկոսային դրույքաչափերից</a:t>
            </a:r>
          </a:p>
          <a:p>
            <a:pPr rtl="0">
              <a:lnSpc>
                <a:spcPct val="90000"/>
              </a:lnSpc>
            </a:pPr>
            <a:r>
              <a:rPr lang="hy" sz="2400" dirty="0"/>
              <a:t>Գործերի ընդհանուր վիճակը </a:t>
            </a:r>
          </a:p>
          <a:p>
            <a:pPr rtl="0">
              <a:lnSpc>
                <a:spcPct val="90000"/>
              </a:lnSpc>
              <a:buFont typeface="Wingdings" pitchFamily="2" charset="2"/>
              <a:buNone/>
            </a:pPr>
            <a:r>
              <a:rPr lang="hy" sz="2400" dirty="0"/>
              <a:t>   - քրեական </a:t>
            </a:r>
          </a:p>
          <a:p>
            <a:pPr rtl="0">
              <a:lnSpc>
                <a:spcPct val="90000"/>
              </a:lnSpc>
              <a:buFont typeface="Wingdings" pitchFamily="2" charset="2"/>
              <a:buNone/>
            </a:pPr>
            <a:r>
              <a:rPr lang="hy" sz="2400" dirty="0"/>
              <a:t>   Հատուկ քննչական բաժին՝ ինստիուցիոնալ՝ նորմալ, </a:t>
            </a:r>
            <a:r>
              <a:rPr lang="hy" sz="2400" b="1" i="1" dirty="0">
                <a:solidFill>
                  <a:srgbClr val="FFCC00"/>
                </a:solidFill>
              </a:rPr>
              <a:t>սահմանափակ կարողությամբ</a:t>
            </a:r>
          </a:p>
          <a:p>
            <a:pPr rtl="0">
              <a:lnSpc>
                <a:spcPct val="90000"/>
              </a:lnSpc>
              <a:buFont typeface="Wingdings" pitchFamily="2" charset="2"/>
              <a:buNone/>
            </a:pPr>
            <a:r>
              <a:rPr lang="hy" sz="2400" dirty="0"/>
              <a:t>   (թվաքանակը՝ հարցական բավարարություն)</a:t>
            </a:r>
          </a:p>
          <a:p>
            <a:pPr rtl="0">
              <a:lnSpc>
                <a:spcPct val="90000"/>
              </a:lnSpc>
              <a:buFont typeface="Wingdings" pitchFamily="2" charset="2"/>
              <a:buNone/>
            </a:pPr>
            <a:r>
              <a:rPr lang="hy" sz="2400" dirty="0"/>
              <a:t>   Ոստիկանության քննիչներ (</a:t>
            </a:r>
            <a:r>
              <a:rPr lang="hy" sz="2400" b="1" i="1" dirty="0">
                <a:solidFill>
                  <a:srgbClr val="FFCC00"/>
                </a:solidFill>
              </a:rPr>
              <a:t>անկախության բացակայություն</a:t>
            </a:r>
            <a:r>
              <a:rPr lang="hy" sz="2400"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rtlCol="0"/>
          <a:lstStyle/>
          <a:p>
            <a:pPr algn="ctr" rtl="0"/>
            <a:r>
              <a:rPr lang="hy"/>
              <a:t>Հատուկ մեկնաբանություններ</a:t>
            </a:r>
          </a:p>
        </p:txBody>
      </p:sp>
      <p:sp>
        <p:nvSpPr>
          <p:cNvPr id="35843" name="Rectangle 3"/>
          <p:cNvSpPr>
            <a:spLocks noGrp="1" noChangeArrowheads="1"/>
          </p:cNvSpPr>
          <p:nvPr>
            <p:ph type="body" idx="1"/>
          </p:nvPr>
        </p:nvSpPr>
        <p:spPr/>
        <p:txBody>
          <a:bodyPr rtlCol="0"/>
          <a:lstStyle/>
          <a:p>
            <a:pPr rtl="0"/>
            <a:r>
              <a:rPr lang="hy" sz="2200" dirty="0"/>
              <a:t>Դատական հետաքննություն (դատավարության փուլ)</a:t>
            </a:r>
          </a:p>
          <a:p>
            <a:pPr rtl="0">
              <a:buFont typeface="Wingdings" pitchFamily="2" charset="2"/>
              <a:buNone/>
            </a:pPr>
            <a:r>
              <a:rPr lang="hy" sz="2200" dirty="0"/>
              <a:t>   - Իրոք ուշադրություն դարձրեք</a:t>
            </a:r>
          </a:p>
          <a:p>
            <a:pPr rtl="0">
              <a:buFont typeface="Wingdings" pitchFamily="2" charset="2"/>
              <a:buNone/>
            </a:pPr>
            <a:r>
              <a:rPr lang="hy" sz="2200" b="1" i="1" dirty="0">
                <a:solidFill>
                  <a:srgbClr val="FFCC00"/>
                </a:solidFill>
              </a:rPr>
              <a:t>   - Ոչ պատշաճ ձև (ընթացակարգային մեթոդը՝ 184-րդ հոդվածը բավարար չէ) և ոչ բավարար արդյունավետություն</a:t>
            </a:r>
          </a:p>
          <a:p>
            <a:pPr rtl="0">
              <a:buFont typeface="Wingdings" pitchFamily="2" charset="2"/>
              <a:buNone/>
            </a:pPr>
            <a:r>
              <a:rPr lang="hy" sz="2200" b="1" i="1" dirty="0">
                <a:solidFill>
                  <a:srgbClr val="FFCC00"/>
                </a:solidFill>
              </a:rPr>
              <a:t>   -</a:t>
            </a:r>
            <a:r>
              <a:rPr lang="en" sz="2200" b="1" i="1" dirty="0">
                <a:solidFill>
                  <a:srgbClr val="FFCC00"/>
                </a:solidFill>
              </a:rPr>
              <a:t> </a:t>
            </a:r>
            <a:r>
              <a:rPr lang="hy" sz="2200" b="1" i="1" dirty="0">
                <a:solidFill>
                  <a:schemeClr val="tx2"/>
                </a:solidFill>
              </a:rPr>
              <a:t>արդարացնելու տակտիկա (</a:t>
            </a:r>
            <a:r>
              <a:rPr lang="hy" sz="2200" b="1" i="1" dirty="0">
                <a:solidFill>
                  <a:srgbClr val="FFCC00"/>
                </a:solidFill>
              </a:rPr>
              <a:t>կողմնակալ մոտեցում</a:t>
            </a:r>
            <a:r>
              <a:rPr lang="hy" sz="2200" b="1" i="1" dirty="0">
                <a:solidFill>
                  <a:schemeClr val="tx2"/>
                </a:solidFill>
              </a:rPr>
              <a:t>)</a:t>
            </a:r>
          </a:p>
          <a:p>
            <a:pPr rtl="0">
              <a:buFont typeface="Wingdings" pitchFamily="2" charset="2"/>
              <a:buNone/>
            </a:pPr>
            <a:r>
              <a:rPr lang="hy" sz="2200" b="1" i="1" dirty="0">
                <a:solidFill>
                  <a:srgbClr val="FFCC00"/>
                </a:solidFill>
              </a:rPr>
              <a:t>   </a:t>
            </a:r>
            <a:r>
              <a:rPr lang="en" sz="2200" i="1" dirty="0">
                <a:solidFill>
                  <a:schemeClr val="bg2"/>
                </a:solidFill>
              </a:rPr>
              <a:t>- </a:t>
            </a:r>
            <a:r>
              <a:rPr lang="hy" sz="2200" b="1" i="1" dirty="0">
                <a:solidFill>
                  <a:schemeClr val="bg2"/>
                </a:solidFill>
              </a:rPr>
              <a:t>չափից շատ կշիռ է տրվում դատափորձագիտության բացակայությանը </a:t>
            </a:r>
            <a:r>
              <a:rPr lang="hy" sz="2200" dirty="0">
                <a:solidFill>
                  <a:schemeClr val="bg2"/>
                </a:solidFill>
              </a:rPr>
              <a:t>(</a:t>
            </a:r>
            <a:r>
              <a:rPr lang="hy" sz="2200" b="1" i="1" dirty="0">
                <a:solidFill>
                  <a:srgbClr val="FFCC00"/>
                </a:solidFill>
              </a:rPr>
              <a:t>ապացուցման բեռը տեղափոխվում է մյուս կողմի վրա</a:t>
            </a:r>
            <a:r>
              <a:rPr lang="hy" sz="2200" dirty="0">
                <a:solidFill>
                  <a:schemeClr val="bg2"/>
                </a:solidFill>
              </a:rPr>
              <a:t>) </a:t>
            </a:r>
            <a:r>
              <a:rPr lang="hy" sz="2200" b="1" i="1" dirty="0">
                <a:solidFill>
                  <a:schemeClr val="bg2"/>
                </a:solidFill>
              </a:rPr>
              <a:t> </a:t>
            </a:r>
          </a:p>
          <a:p>
            <a:pPr rtl="0">
              <a:buFont typeface="Wingdings" pitchFamily="2" charset="2"/>
              <a:buNone/>
            </a:pPr>
            <a:endParaRPr lang="en-US" dirty="0"/>
          </a:p>
          <a:p>
            <a:pPr rtl="0">
              <a:buFont typeface="Wingdings" pitchFamily="2" charset="2"/>
              <a:buNone/>
            </a:pPr>
            <a:endParaRPr lang="en-US" b="1" i="1" dirty="0">
              <a:solidFill>
                <a:srgbClr val="FFCC00"/>
              </a:solidFill>
            </a:endParaRPr>
          </a:p>
          <a:p>
            <a:pPr rtl="0"/>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rtlCol="0"/>
          <a:lstStyle/>
          <a:p>
            <a:pPr algn="ctr" rtl="0"/>
            <a:r>
              <a:rPr lang="hy"/>
              <a:t>Հատուկ մեկնաբանություններ</a:t>
            </a:r>
          </a:p>
        </p:txBody>
      </p:sp>
      <p:sp>
        <p:nvSpPr>
          <p:cNvPr id="33795" name="Rectangle 3"/>
          <p:cNvSpPr>
            <a:spLocks noGrp="1" noChangeArrowheads="1"/>
          </p:cNvSpPr>
          <p:nvPr>
            <p:ph type="body" idx="1"/>
          </p:nvPr>
        </p:nvSpPr>
        <p:spPr/>
        <p:txBody>
          <a:bodyPr rtlCol="0"/>
          <a:lstStyle/>
          <a:p>
            <a:pPr rtl="0"/>
            <a:r>
              <a:rPr lang="hy" sz="2600" dirty="0"/>
              <a:t>Անկախություն և անկողմնակալություն </a:t>
            </a:r>
          </a:p>
          <a:p>
            <a:pPr rtl="0">
              <a:buFont typeface="Wingdings" pitchFamily="2" charset="2"/>
              <a:buNone/>
            </a:pPr>
            <a:r>
              <a:rPr lang="hy" sz="2600" dirty="0"/>
              <a:t>   Էական է, որ Հայաստանում իրավիճակը ուղղելու համար՝ վստահություն չկա</a:t>
            </a:r>
          </a:p>
          <a:p>
            <a:pPr rtl="0">
              <a:buFontTx/>
              <a:buNone/>
            </a:pPr>
            <a:r>
              <a:rPr lang="hy" sz="2600" dirty="0"/>
              <a:t>   Ինստիտուցիոնալ միջոցներ </a:t>
            </a:r>
          </a:p>
          <a:p>
            <a:pPr rtl="0">
              <a:buFontTx/>
              <a:buNone/>
            </a:pPr>
            <a:r>
              <a:rPr lang="hy" sz="2600" dirty="0"/>
              <a:t>    ՀՔԾ՝ դրական տեղաշարժ, բայց ոչ բավարար</a:t>
            </a:r>
          </a:p>
          <a:p>
            <a:pPr rtl="0">
              <a:buFontTx/>
              <a:buNone/>
            </a:pPr>
            <a:r>
              <a:rPr lang="hy" sz="2600" dirty="0"/>
              <a:t>  </a:t>
            </a:r>
            <a:r>
              <a:rPr lang="hy" sz="2600" b="1" dirty="0">
                <a:solidFill>
                  <a:srgbClr val="FFCC00"/>
                </a:solidFill>
              </a:rPr>
              <a:t>ԻՐԱՊԵՍ ԱՆԿԱԽ ՄԱՐՄՆԻ ԲԱՑԱԿԱՅՈՒԹՅՈՒՆ</a:t>
            </a:r>
          </a:p>
        </p:txBody>
      </p:sp>
    </p:spTree>
  </p:cSld>
  <p:clrMapOvr>
    <a:masterClrMapping/>
  </p:clrMapOvr>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cadNusx" pitchFamily="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cadNusx" pitchFamily="2" charset="0"/>
            <a:cs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Layers</Template>
  <TotalTime>5577</TotalTime>
  <Words>958</Words>
  <Application>Microsoft Office PowerPoint</Application>
  <PresentationFormat>On-screen Show (4:3)</PresentationFormat>
  <Paragraphs>138</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AcadNusx</vt:lpstr>
      <vt:lpstr>Arial</vt:lpstr>
      <vt:lpstr>Garamond</vt:lpstr>
      <vt:lpstr>Times New Roman</vt:lpstr>
      <vt:lpstr>Wingdings</vt:lpstr>
      <vt:lpstr>Layers</vt:lpstr>
      <vt:lpstr>Հետաքննության պատշաճությունը</vt:lpstr>
      <vt:lpstr>Հիմնական չափանիշներ</vt:lpstr>
      <vt:lpstr>Անկախություն և անկողմնակալություն </vt:lpstr>
      <vt:lpstr>Անկախություն և անկողմնակալություն</vt:lpstr>
      <vt:lpstr>Մանրակրկիտություն</vt:lpstr>
      <vt:lpstr>Մանրակրկիտություն</vt:lpstr>
      <vt:lpstr>Մանրակրկիտություն</vt:lpstr>
      <vt:lpstr>Մանրակրկիտություն</vt:lpstr>
      <vt:lpstr>Մանրակրկիտություն</vt:lpstr>
      <vt:lpstr>Ճշտապահություն</vt:lpstr>
      <vt:lpstr>Բավարար իրավասություն</vt:lpstr>
      <vt:lpstr>Հանրային վերահսկողություն </vt:lpstr>
      <vt:lpstr>Զոհի ներգրավվածությունը</vt:lpstr>
      <vt:lpstr>Դատական տարհամոզում  (Կանխելու պարտավորություն)</vt:lpstr>
      <vt:lpstr>Ենուկիդձեն և Գիրգվլիանին ընդդեմ Վրաստանի</vt:lpstr>
      <vt:lpstr>Ենուկիդձեն և Գիրգվլիանին ընդդեմ Վրաստանի</vt:lpstr>
      <vt:lpstr>Ամփոփիչ արդյունքներ</vt:lpstr>
      <vt:lpstr>Հատուկ մեկնաբանություններ</vt:lpstr>
      <vt:lpstr>Հատուկ մեկնաբանություններ</vt:lpstr>
    </vt:vector>
  </TitlesOfParts>
  <Company>Council of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gamoZiebis adeqvaturobis kriteriumebi</dc:title>
  <dc:creator>local-PDK936</dc:creator>
  <cp:lastModifiedBy>Ara Ghazaryan</cp:lastModifiedBy>
  <cp:revision>18</cp:revision>
  <dcterms:created xsi:type="dcterms:W3CDTF">2010-03-15T14:12:52Z</dcterms:created>
  <dcterms:modified xsi:type="dcterms:W3CDTF">2020-04-27T16:11:21Z</dcterms:modified>
</cp:coreProperties>
</file>